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57"/>
  </p:notesMasterIdLst>
  <p:handoutMasterIdLst>
    <p:handoutMasterId r:id="rId58"/>
  </p:handoutMasterIdLst>
  <p:sldIdLst>
    <p:sldId id="266" r:id="rId2"/>
    <p:sldId id="298" r:id="rId3"/>
    <p:sldId id="1164" r:id="rId4"/>
    <p:sldId id="1242" r:id="rId5"/>
    <p:sldId id="1243" r:id="rId6"/>
    <p:sldId id="1245" r:id="rId7"/>
    <p:sldId id="1246" r:id="rId8"/>
    <p:sldId id="1247" r:id="rId9"/>
    <p:sldId id="1251" r:id="rId10"/>
    <p:sldId id="1252" r:id="rId11"/>
    <p:sldId id="1253" r:id="rId12"/>
    <p:sldId id="1254" r:id="rId13"/>
    <p:sldId id="1258" r:id="rId14"/>
    <p:sldId id="1255" r:id="rId15"/>
    <p:sldId id="1314" r:id="rId16"/>
    <p:sldId id="1315" r:id="rId17"/>
    <p:sldId id="1318" r:id="rId18"/>
    <p:sldId id="1266" r:id="rId19"/>
    <p:sldId id="416" r:id="rId20"/>
    <p:sldId id="1257" r:id="rId21"/>
    <p:sldId id="1259" r:id="rId22"/>
    <p:sldId id="1296" r:id="rId23"/>
    <p:sldId id="417" r:id="rId24"/>
    <p:sldId id="1260" r:id="rId25"/>
    <p:sldId id="1297" r:id="rId26"/>
    <p:sldId id="1261" r:id="rId27"/>
    <p:sldId id="1298" r:id="rId28"/>
    <p:sldId id="1299" r:id="rId29"/>
    <p:sldId id="1300" r:id="rId30"/>
    <p:sldId id="1301" r:id="rId31"/>
    <p:sldId id="1268" r:id="rId32"/>
    <p:sldId id="1269" r:id="rId33"/>
    <p:sldId id="1302" r:id="rId34"/>
    <p:sldId id="1270" r:id="rId35"/>
    <p:sldId id="1303" r:id="rId36"/>
    <p:sldId id="1304" r:id="rId37"/>
    <p:sldId id="1305" r:id="rId38"/>
    <p:sldId id="1271" r:id="rId39"/>
    <p:sldId id="1306" r:id="rId40"/>
    <p:sldId id="1308" r:id="rId41"/>
    <p:sldId id="1309" r:id="rId42"/>
    <p:sldId id="1310" r:id="rId43"/>
    <p:sldId id="1311" r:id="rId44"/>
    <p:sldId id="1312" r:id="rId45"/>
    <p:sldId id="1272" r:id="rId46"/>
    <p:sldId id="1313" r:id="rId47"/>
    <p:sldId id="1273" r:id="rId48"/>
    <p:sldId id="1274" r:id="rId49"/>
    <p:sldId id="1316" r:id="rId50"/>
    <p:sldId id="1317" r:id="rId51"/>
    <p:sldId id="1275" r:id="rId52"/>
    <p:sldId id="1276" r:id="rId53"/>
    <p:sldId id="1256" r:id="rId54"/>
    <p:sldId id="410" r:id="rId55"/>
    <p:sldId id="290" r:id="rId56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8"/>
            <p14:sldId id="1164"/>
            <p14:sldId id="1242"/>
            <p14:sldId id="1243"/>
            <p14:sldId id="1245"/>
            <p14:sldId id="1246"/>
            <p14:sldId id="1247"/>
            <p14:sldId id="1251"/>
            <p14:sldId id="1252"/>
            <p14:sldId id="1253"/>
            <p14:sldId id="1254"/>
            <p14:sldId id="1258"/>
            <p14:sldId id="1255"/>
            <p14:sldId id="1314"/>
            <p14:sldId id="1315"/>
            <p14:sldId id="1318"/>
            <p14:sldId id="1266"/>
            <p14:sldId id="416"/>
            <p14:sldId id="1257"/>
            <p14:sldId id="1259"/>
            <p14:sldId id="1296"/>
            <p14:sldId id="417"/>
            <p14:sldId id="1260"/>
            <p14:sldId id="1297"/>
            <p14:sldId id="1261"/>
            <p14:sldId id="1298"/>
            <p14:sldId id="1299"/>
            <p14:sldId id="1300"/>
            <p14:sldId id="1301"/>
            <p14:sldId id="1268"/>
            <p14:sldId id="1269"/>
            <p14:sldId id="1302"/>
            <p14:sldId id="1270"/>
            <p14:sldId id="1303"/>
            <p14:sldId id="1304"/>
            <p14:sldId id="1305"/>
            <p14:sldId id="1271"/>
            <p14:sldId id="1306"/>
            <p14:sldId id="1308"/>
            <p14:sldId id="1309"/>
            <p14:sldId id="1310"/>
            <p14:sldId id="1311"/>
            <p14:sldId id="1312"/>
            <p14:sldId id="1272"/>
            <p14:sldId id="1313"/>
            <p14:sldId id="1273"/>
            <p14:sldId id="1274"/>
            <p14:sldId id="1316"/>
            <p14:sldId id="1317"/>
            <p14:sldId id="1275"/>
            <p14:sldId id="1276"/>
            <p14:sldId id="1256"/>
            <p14:sldId id="41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 autoAdjust="0"/>
    <p:restoredTop sz="95809" autoAdjust="0"/>
  </p:normalViewPr>
  <p:slideViewPr>
    <p:cSldViewPr snapToGrid="0" snapToObjects="1">
      <p:cViewPr varScale="1">
        <p:scale>
          <a:sx n="169" d="100"/>
          <a:sy n="169" d="100"/>
        </p:scale>
        <p:origin x="21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0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6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1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8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6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52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5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8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82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41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3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72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3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67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00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0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41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0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2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9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6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2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0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0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49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65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4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20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76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7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40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6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3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10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</a:t>
            </a:r>
            <a:r>
              <a:rPr lang="en-US" sz="2400">
                <a:solidFill>
                  <a:srgbClr val="E46102"/>
                </a:solidFill>
              </a:rPr>
              <a:t>, RIT</a:t>
            </a:r>
            <a:endParaRPr lang="en-US" sz="2400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– Example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800" dirty="0"/>
              <a:t>Not so easy</a:t>
            </a:r>
            <a:endParaRPr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31570" y="2213162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3F47E2-379B-4FB5-8557-CB56CA6EA3BD}"/>
              </a:ext>
            </a:extLst>
          </p:cNvPr>
          <p:cNvSpPr txBox="1"/>
          <p:nvPr/>
        </p:nvSpPr>
        <p:spPr>
          <a:xfrm>
            <a:off x="2823083" y="4976959"/>
            <a:ext cx="7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natural grouping among these images?</a:t>
            </a:r>
          </a:p>
        </p:txBody>
      </p:sp>
    </p:spTree>
    <p:extLst>
      <p:ext uri="{BB962C8B-B14F-4D97-AF65-F5344CB8AC3E}">
        <p14:creationId xmlns:p14="http://schemas.microsoft.com/office/powerpoint/2010/main" val="52405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21159" y="1445606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330183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47857-5875-4812-B194-5442AA15C530}"/>
              </a:ext>
            </a:extLst>
          </p:cNvPr>
          <p:cNvGrpSpPr/>
          <p:nvPr/>
        </p:nvGrpSpPr>
        <p:grpSpPr>
          <a:xfrm>
            <a:off x="1621159" y="1445606"/>
            <a:ext cx="9144006" cy="2243138"/>
            <a:chOff x="1621159" y="1445606"/>
            <a:chExt cx="9144006" cy="2243138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46646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Similarity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41D3A-1990-4582-AE1B-ADC2C52BCFC7}"/>
              </a:ext>
            </a:extLst>
          </p:cNvPr>
          <p:cNvSpPr/>
          <p:nvPr/>
        </p:nvSpPr>
        <p:spPr>
          <a:xfrm>
            <a:off x="829559" y="1590552"/>
            <a:ext cx="104967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option: Euclidean distance (squared)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results are crucially dependent on the measure of similarity (or distance) between “points” to be clustered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E6F02-F34B-4E65-B7D0-ED1DD5A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70" y="2143365"/>
            <a:ext cx="3519354" cy="529133"/>
          </a:xfrm>
          <a:prstGeom prst="rect">
            <a:avLst/>
          </a:prstGeom>
        </p:spPr>
      </p:pic>
      <p:pic>
        <p:nvPicPr>
          <p:cNvPr id="6" name="Picture 4" descr="Supervised vs. Unsupervised Learning">
            <a:extLst>
              <a:ext uri="{FF2B5EF4-FFF2-40B4-BE49-F238E27FC236}">
                <a16:creationId xmlns:a16="http://schemas.microsoft.com/office/drawing/2014/main" id="{A7342381-F7C4-4CE4-9546-D24D8124E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9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Distance Metrics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40" y="1257319"/>
            <a:ext cx="11149933" cy="87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Definition</a:t>
            </a:r>
            <a:r>
              <a:rPr lang="en-US" altLang="en-US" dirty="0"/>
              <a:t>: Let </a:t>
            </a:r>
            <a:r>
              <a:rPr lang="en-US" altLang="en-US" b="1" i="1" dirty="0"/>
              <a:t>A</a:t>
            </a:r>
            <a:r>
              <a:rPr lang="en-US" altLang="en-US" dirty="0"/>
              <a:t> and </a:t>
            </a:r>
            <a:r>
              <a:rPr lang="en-US" altLang="en-US" b="1" i="1" dirty="0"/>
              <a:t>B</a:t>
            </a:r>
            <a:r>
              <a:rPr lang="en-US" altLang="en-US" dirty="0"/>
              <a:t> be two objects from the universe of possible objects. The distance (dissimilarity) between </a:t>
            </a:r>
            <a:r>
              <a:rPr lang="en-US" altLang="en-US" b="1" i="1" dirty="0"/>
              <a:t>A </a:t>
            </a:r>
            <a:r>
              <a:rPr lang="en-US" altLang="en-US" dirty="0"/>
              <a:t>and </a:t>
            </a:r>
            <a:r>
              <a:rPr lang="en-US" altLang="en-US" b="1" i="1" dirty="0"/>
              <a:t>B </a:t>
            </a:r>
            <a:r>
              <a:rPr lang="en-US" altLang="en-US" dirty="0"/>
              <a:t>is a real number denoted by </a:t>
            </a:r>
            <a:r>
              <a:rPr lang="en-US" altLang="en-US" b="1" i="1" dirty="0"/>
              <a:t>D</a:t>
            </a:r>
            <a:r>
              <a:rPr lang="en-US" altLang="en-US" dirty="0"/>
              <a:t>(</a:t>
            </a:r>
            <a:r>
              <a:rPr lang="en-US" altLang="en-US" b="1" i="1" dirty="0"/>
              <a:t>A, B</a:t>
            </a:r>
            <a:r>
              <a:rPr lang="en-US" altLang="en-US" dirty="0"/>
              <a:t>)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3BA22796-4170-422F-A532-2019D4F7C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54" y="5838247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0.23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D2F910D9-62C8-4393-8879-0BD5F359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009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 dirty="0">
                <a:latin typeface="Courier New" panose="02070309020205020404" pitchFamily="49" charset="0"/>
              </a:rPr>
              <a:t>Peter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8FB6540A-0E98-451E-BAC9-A70EAFBD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111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>
                <a:latin typeface="Courier New" panose="02070309020205020404" pitchFamily="49" charset="0"/>
              </a:rPr>
              <a:t>Piotr</a:t>
            </a:r>
          </a:p>
        </p:txBody>
      </p:sp>
      <p:pic>
        <p:nvPicPr>
          <p:cNvPr id="70" name="Picture 24">
            <a:extLst>
              <a:ext uri="{FF2B5EF4-FFF2-40B4-BE49-F238E27FC236}">
                <a16:creationId xmlns:a16="http://schemas.microsoft.com/office/drawing/2014/main" id="{D391E072-F0AC-41AD-8777-6A0F440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1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>
            <a:extLst>
              <a:ext uri="{FF2B5EF4-FFF2-40B4-BE49-F238E27FC236}">
                <a16:creationId xmlns:a16="http://schemas.microsoft.com/office/drawing/2014/main" id="{9F57F529-F9B8-4C80-98F3-3C4F6EB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96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25D62F-4DFE-455D-895B-F98C69686194}"/>
              </a:ext>
            </a:extLst>
          </p:cNvPr>
          <p:cNvCxnSpPr/>
          <p:nvPr/>
        </p:nvCxnSpPr>
        <p:spPr>
          <a:xfrm>
            <a:off x="1762812" y="4623847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4574E7-5786-4715-858C-ADE6B4C3E799}"/>
              </a:ext>
            </a:extLst>
          </p:cNvPr>
          <p:cNvCxnSpPr/>
          <p:nvPr/>
        </p:nvCxnSpPr>
        <p:spPr>
          <a:xfrm flipH="1">
            <a:off x="2719633" y="4572000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 Box 16">
            <a:extLst>
              <a:ext uri="{FF2B5EF4-FFF2-40B4-BE49-F238E27FC236}">
                <a16:creationId xmlns:a16="http://schemas.microsoft.com/office/drawing/2014/main" id="{649D2987-9C70-4E59-BC67-2210B3FA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814" y="4461499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55A792-B00B-46DF-A700-6D836862A227}"/>
              </a:ext>
            </a:extLst>
          </p:cNvPr>
          <p:cNvCxnSpPr/>
          <p:nvPr/>
        </p:nvCxnSpPr>
        <p:spPr>
          <a:xfrm>
            <a:off x="5558672" y="3247099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E78B53-9E36-4C95-8836-7A3305132630}"/>
              </a:ext>
            </a:extLst>
          </p:cNvPr>
          <p:cNvCxnSpPr/>
          <p:nvPr/>
        </p:nvCxnSpPr>
        <p:spPr>
          <a:xfrm flipH="1">
            <a:off x="6515493" y="3195252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16">
            <a:extLst>
              <a:ext uri="{FF2B5EF4-FFF2-40B4-BE49-F238E27FC236}">
                <a16:creationId xmlns:a16="http://schemas.microsoft.com/office/drawing/2014/main" id="{981D5FCE-05C0-43AF-965E-23E3F31B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52" y="5947706"/>
            <a:ext cx="921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342.7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4C943F-7990-4EF2-8F75-5D631AFD1D08}"/>
              </a:ext>
            </a:extLst>
          </p:cNvPr>
          <p:cNvCxnSpPr/>
          <p:nvPr/>
        </p:nvCxnSpPr>
        <p:spPr>
          <a:xfrm>
            <a:off x="9546210" y="4733306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7AAC6-0067-4F50-8E54-1F867FA30624}"/>
              </a:ext>
            </a:extLst>
          </p:cNvPr>
          <p:cNvCxnSpPr/>
          <p:nvPr/>
        </p:nvCxnSpPr>
        <p:spPr>
          <a:xfrm flipH="1">
            <a:off x="10503031" y="4681459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37" descr="Edna Krabappel">
            <a:extLst>
              <a:ext uri="{FF2B5EF4-FFF2-40B4-BE49-F238E27FC236}">
                <a16:creationId xmlns:a16="http://schemas.microsoft.com/office/drawing/2014/main" id="{96B31854-81E2-4C54-9894-9CABF662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3" y="3155056"/>
            <a:ext cx="609722" cy="132005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908F15F6-6BAC-40DB-B78E-288CBEBD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6" y="3302581"/>
            <a:ext cx="490349" cy="1113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28CAD-4013-483F-BF5C-56F4C20C05F6}"/>
              </a:ext>
            </a:extLst>
          </p:cNvPr>
          <p:cNvSpPr/>
          <p:nvPr/>
        </p:nvSpPr>
        <p:spPr>
          <a:xfrm>
            <a:off x="1597843" y="4996206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1261-F989-47CA-9A5A-E415F4B0DE1C}"/>
              </a:ext>
            </a:extLst>
          </p:cNvPr>
          <p:cNvSpPr/>
          <p:nvPr/>
        </p:nvSpPr>
        <p:spPr>
          <a:xfrm>
            <a:off x="5341856" y="3583572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9A689-35CF-4CFC-B5C4-96DC3D2810C7}"/>
              </a:ext>
            </a:extLst>
          </p:cNvPr>
          <p:cNvSpPr/>
          <p:nvPr/>
        </p:nvSpPr>
        <p:spPr>
          <a:xfrm>
            <a:off x="9421305" y="5114527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Measuring Similarity – generic technique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8B4D91C-85F9-4FAC-837C-458B1FFC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64" y="1579802"/>
            <a:ext cx="61515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en-US" sz="2000" dirty="0"/>
              <a:t>Transform one of the objects into the other</a:t>
            </a:r>
          </a:p>
          <a:p>
            <a:pPr marL="457200" indent="-457200" algn="l">
              <a:buAutoNum type="arabicPeriod"/>
            </a:pPr>
            <a:r>
              <a:rPr lang="en-US" altLang="en-US" sz="2000" dirty="0"/>
              <a:t>Measure how much effort it took. Measure of effort becomes the distance measure.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3D11B2C-D80C-4AC8-8323-0D287EB9F494}"/>
              </a:ext>
            </a:extLst>
          </p:cNvPr>
          <p:cNvGrpSpPr>
            <a:grpSpLocks/>
          </p:cNvGrpSpPr>
          <p:nvPr/>
        </p:nvGrpSpPr>
        <p:grpSpPr bwMode="auto">
          <a:xfrm>
            <a:off x="8823954" y="1604521"/>
            <a:ext cx="2857500" cy="2716213"/>
            <a:chOff x="114" y="1088"/>
            <a:chExt cx="3296" cy="3133"/>
          </a:xfrm>
        </p:grpSpPr>
        <p:pic>
          <p:nvPicPr>
            <p:cNvPr id="9" name="Picture 5" descr="C:\Documents and Settings\eamonn\Desktop\bios_family_marge.gif">
              <a:extLst>
                <a:ext uri="{FF2B5EF4-FFF2-40B4-BE49-F238E27FC236}">
                  <a16:creationId xmlns:a16="http://schemas.microsoft.com/office/drawing/2014/main" id="{68C5D01A-C0D3-4E75-9029-2E06AF7BE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2184"/>
              <a:ext cx="662" cy="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D40E61B3-301B-46C3-977E-AEDA1F6F1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538"/>
              <a:ext cx="2258" cy="1608"/>
              <a:chOff x="252" y="2364"/>
              <a:chExt cx="2258" cy="1608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5C658485-7FA0-46CB-AE25-BB2765E49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26F40232-5BFB-4F9B-80C7-339F73864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D683767-ED83-4E05-96EE-E88EDBD0C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6" y="1290"/>
              <a:ext cx="0" cy="10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94BB5B48-29AB-4016-A4AA-A0DB1DF1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C821C37-034A-4E83-A8A5-D199F1DFB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1CF0E2F-6943-4A1C-94A0-0D9D5097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010"/>
              <a:ext cx="109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41EA279E-C459-4121-A2C2-CF62843F4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1297"/>
              <a:ext cx="16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F15D627C-3B2A-41B6-941A-129FC209B9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898" y="1661"/>
              <a:ext cx="71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D581EB5C-2BB5-4A03-969C-88B068B30E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361" y="1190"/>
              <a:ext cx="2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6">
            <a:extLst>
              <a:ext uri="{FF2B5EF4-FFF2-40B4-BE49-F238E27FC236}">
                <a16:creationId xmlns:a16="http://schemas.microsoft.com/office/drawing/2014/main" id="{3E5D9BEB-C48B-4D18-860A-F848E0FC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2803787"/>
            <a:ext cx="6687250" cy="14465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Patty and Selma.</a:t>
            </a:r>
            <a:endParaRPr lang="en-US" altLang="en-US" dirty="0"/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earring shape,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hair part,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Patty,Selma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3</a:t>
            </a:r>
            <a:endParaRPr lang="en-US" altLang="en-US" b="1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4111983-6389-4C4C-89B7-B764FB89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4733041"/>
            <a:ext cx="6748524" cy="193899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Marge and Selma.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Add earrings,   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Decrease height,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Take up smoking,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Lose weight,     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Marge,Selma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5</a:t>
            </a:r>
            <a:endParaRPr lang="en-US" altLang="en-US" b="1" dirty="0"/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043E9FF2-ACFE-4E7E-B16C-ACB8D9919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370" y="5101276"/>
            <a:ext cx="39026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en-US" sz="2000" dirty="0">
                <a:latin typeface="Helvetica" panose="020B0604020202020204" pitchFamily="34" charset="0"/>
              </a:rPr>
              <a:t>This is called the “edit distance” or the “transformation distance”</a:t>
            </a:r>
          </a:p>
          <a:p>
            <a:pPr algn="l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49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2213-1C16-4570-B98A-5A973205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"/>
          <a:stretch/>
        </p:blipFill>
        <p:spPr>
          <a:xfrm>
            <a:off x="546301" y="4078215"/>
            <a:ext cx="3944454" cy="1540160"/>
          </a:xfrm>
          <a:prstGeom prst="rect">
            <a:avLst/>
          </a:prstGeom>
        </p:spPr>
      </p:pic>
      <p:sp>
        <p:nvSpPr>
          <p:cNvPr id="85" name="Rectangle 27">
            <a:extLst>
              <a:ext uri="{FF2B5EF4-FFF2-40B4-BE49-F238E27FC236}">
                <a16:creationId xmlns:a16="http://schemas.microsoft.com/office/drawing/2014/main" id="{5D14BF36-10F7-46DA-A8CA-23B03E12FCF5}"/>
              </a:ext>
            </a:extLst>
          </p:cNvPr>
          <p:cNvSpPr>
            <a:spLocks noChangeArrowheads="1"/>
          </p:cNvSpPr>
          <p:nvPr/>
        </p:nvSpPr>
        <p:spPr bwMode="auto">
          <a:xfrm rot="17665095">
            <a:off x="-109292" y="5610512"/>
            <a:ext cx="903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Piotr</a:t>
            </a: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9E81462A-2B0F-433C-9B03-FAEAD13B4C46}"/>
              </a:ext>
            </a:extLst>
          </p:cNvPr>
          <p:cNvSpPr>
            <a:spLocks noChangeArrowheads="1"/>
          </p:cNvSpPr>
          <p:nvPr/>
        </p:nvSpPr>
        <p:spPr bwMode="auto">
          <a:xfrm rot="17653022">
            <a:off x="508246" y="5642262"/>
            <a:ext cx="98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Pyotr</a:t>
            </a: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2DBA9C78-426A-4393-AB7D-8E9CC7242611}"/>
              </a:ext>
            </a:extLst>
          </p:cNvPr>
          <p:cNvSpPr>
            <a:spLocks noChangeArrowheads="1"/>
          </p:cNvSpPr>
          <p:nvPr/>
        </p:nvSpPr>
        <p:spPr bwMode="auto">
          <a:xfrm rot="17671536">
            <a:off x="1013072" y="5704175"/>
            <a:ext cx="1119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Petros</a:t>
            </a:r>
          </a:p>
        </p:txBody>
      </p:sp>
      <p:sp>
        <p:nvSpPr>
          <p:cNvPr id="88" name="Rectangle 30">
            <a:extLst>
              <a:ext uri="{FF2B5EF4-FFF2-40B4-BE49-F238E27FC236}">
                <a16:creationId xmlns:a16="http://schemas.microsoft.com/office/drawing/2014/main" id="{0AE2221D-2234-4FB5-B981-3FDBB242DD82}"/>
              </a:ext>
            </a:extLst>
          </p:cNvPr>
          <p:cNvSpPr>
            <a:spLocks noChangeArrowheads="1"/>
          </p:cNvSpPr>
          <p:nvPr/>
        </p:nvSpPr>
        <p:spPr bwMode="auto">
          <a:xfrm rot="17677189">
            <a:off x="1660772" y="5678775"/>
            <a:ext cx="1060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Pietro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6A286372-9F8F-4047-8019-9CE085AE4698}"/>
              </a:ext>
            </a:extLst>
          </p:cNvPr>
          <p:cNvSpPr>
            <a:spLocks noChangeArrowheads="1"/>
          </p:cNvSpPr>
          <p:nvPr/>
        </p:nvSpPr>
        <p:spPr bwMode="auto">
          <a:xfrm rot="17654038">
            <a:off x="2340223" y="5637936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000" dirty="0"/>
              <a:t>Pedro</a:t>
            </a:r>
          </a:p>
        </p:txBody>
      </p:sp>
      <p:sp>
        <p:nvSpPr>
          <p:cNvPr id="90" name="Rectangle 32">
            <a:extLst>
              <a:ext uri="{FF2B5EF4-FFF2-40B4-BE49-F238E27FC236}">
                <a16:creationId xmlns:a16="http://schemas.microsoft.com/office/drawing/2014/main" id="{8EB4B3BB-EF4F-4D29-A4A3-5A89F3CD6009}"/>
              </a:ext>
            </a:extLst>
          </p:cNvPr>
          <p:cNvSpPr>
            <a:spLocks noChangeArrowheads="1"/>
          </p:cNvSpPr>
          <p:nvPr/>
        </p:nvSpPr>
        <p:spPr bwMode="auto">
          <a:xfrm rot="17668660">
            <a:off x="2670423" y="5675600"/>
            <a:ext cx="1068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Pierre</a:t>
            </a:r>
          </a:p>
        </p:txBody>
      </p:sp>
      <p:sp>
        <p:nvSpPr>
          <p:cNvPr id="91" name="Rectangle 33">
            <a:extLst>
              <a:ext uri="{FF2B5EF4-FFF2-40B4-BE49-F238E27FC236}">
                <a16:creationId xmlns:a16="http://schemas.microsoft.com/office/drawing/2014/main" id="{4ACDEE87-E934-4589-83B4-3EF5034B3360}"/>
              </a:ext>
            </a:extLst>
          </p:cNvPr>
          <p:cNvSpPr>
            <a:spLocks noChangeArrowheads="1"/>
          </p:cNvSpPr>
          <p:nvPr/>
        </p:nvSpPr>
        <p:spPr bwMode="auto">
          <a:xfrm rot="17650917">
            <a:off x="3310186" y="5632737"/>
            <a:ext cx="9747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Piero</a:t>
            </a:r>
          </a:p>
        </p:txBody>
      </p:sp>
      <p:sp>
        <p:nvSpPr>
          <p:cNvPr id="92" name="Rectangle 34">
            <a:extLst>
              <a:ext uri="{FF2B5EF4-FFF2-40B4-BE49-F238E27FC236}">
                <a16:creationId xmlns:a16="http://schemas.microsoft.com/office/drawing/2014/main" id="{70E96ABB-D224-4163-8B6D-1B34E51170D0}"/>
              </a:ext>
            </a:extLst>
          </p:cNvPr>
          <p:cNvSpPr>
            <a:spLocks noChangeArrowheads="1"/>
          </p:cNvSpPr>
          <p:nvPr/>
        </p:nvSpPr>
        <p:spPr bwMode="auto">
          <a:xfrm rot="17649877">
            <a:off x="3884861" y="5623212"/>
            <a:ext cx="957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Peter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90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484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Distance Measure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D51496F-974E-4010-864C-0C6ED03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7" y="1898056"/>
            <a:ext cx="10888107" cy="432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</a:t>
            </a:r>
            <a:r>
              <a:rPr lang="en-US" altLang="en-US" i="1" dirty="0"/>
              <a:t>D</a:t>
            </a:r>
            <a:r>
              <a:rPr lang="en-US" altLang="en-US" dirty="0"/>
              <a:t>(B,A)</a:t>
            </a:r>
            <a:r>
              <a:rPr lang="en-US" altLang="en-US" sz="2000" dirty="0"/>
              <a:t>			</a:t>
            </a:r>
            <a:r>
              <a:rPr lang="en-US" altLang="en-US" sz="2000" i="1" dirty="0"/>
              <a:t>Symmetry 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like Bob, but Bob looks nothing like Alex.”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(A,A) = 0</a:t>
            </a:r>
            <a:r>
              <a:rPr lang="en-US" altLang="en-US" sz="2000" dirty="0"/>
              <a:t>				</a:t>
            </a:r>
            <a:r>
              <a:rPr lang="en-US" altLang="en-US" sz="2000" i="1" dirty="0"/>
              <a:t>Constancy of Self-Similarity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more like Bob, than Bob does.”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0 </a:t>
            </a:r>
            <a:r>
              <a:rPr lang="en-US" altLang="en-US" dirty="0" err="1"/>
              <a:t>Iff</a:t>
            </a:r>
            <a:r>
              <a:rPr lang="en-US" altLang="en-US" dirty="0"/>
              <a:t> A=B 	</a:t>
            </a:r>
            <a:r>
              <a:rPr lang="en-US" altLang="en-US" sz="2000" dirty="0"/>
              <a:t>	</a:t>
            </a:r>
            <a:r>
              <a:rPr lang="en-US" altLang="en-US" sz="2000" i="1" dirty="0"/>
              <a:t>Positivity (Separation)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there are objects in your world that are different, but you cannot tell apart.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(A,C) +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(B,C)</a:t>
            </a:r>
            <a:r>
              <a:rPr lang="en-US" altLang="en-US" sz="2000" dirty="0">
                <a:sym typeface="Symbol" panose="05050102010706020507" pitchFamily="18" charset="2"/>
              </a:rPr>
              <a:t>	</a:t>
            </a:r>
            <a:r>
              <a:rPr lang="en-US" altLang="en-US" sz="2000" i="1" dirty="0"/>
              <a:t>Triangular Inequality</a:t>
            </a:r>
            <a:r>
              <a:rPr lang="en-US" altLang="en-US" sz="2000" dirty="0"/>
              <a:t> 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is very like Bob, and Alex is very like Carl, but Bob is very unlike Carl.”</a:t>
            </a:r>
            <a:endParaRPr lang="en-US" altLang="en-US" sz="2000" dirty="0"/>
          </a:p>
          <a:p>
            <a:pPr lvl="3" algn="l"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05248-2F7C-4B04-941D-07458A05F11B}"/>
              </a:ext>
            </a:extLst>
          </p:cNvPr>
          <p:cNvGrpSpPr/>
          <p:nvPr/>
        </p:nvGrpSpPr>
        <p:grpSpPr>
          <a:xfrm>
            <a:off x="10168159" y="1203702"/>
            <a:ext cx="1473944" cy="658088"/>
            <a:chOff x="10168159" y="1203702"/>
            <a:chExt cx="1473944" cy="658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A4E6D-B975-4A24-9E0F-25B2E2BBD349}"/>
                </a:ext>
              </a:extLst>
            </p:cNvPr>
            <p:cNvSpPr txBox="1"/>
            <p:nvPr/>
          </p:nvSpPr>
          <p:spPr>
            <a:xfrm>
              <a:off x="10168159" y="1320046"/>
              <a:ext cx="1473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D(     ,   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F2FC8-C358-4380-B223-E73E7F2C227E}"/>
                </a:ext>
              </a:extLst>
            </p:cNvPr>
            <p:cNvSpPr/>
            <p:nvPr/>
          </p:nvSpPr>
          <p:spPr>
            <a:xfrm>
              <a:off x="10216032" y="1203702"/>
              <a:ext cx="1426071" cy="658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incipal Seymour  Skinner">
              <a:extLst>
                <a:ext uri="{FF2B5EF4-FFF2-40B4-BE49-F238E27FC236}">
                  <a16:creationId xmlns:a16="http://schemas.microsoft.com/office/drawing/2014/main" id="{60172AC3-6812-40BD-B5F4-CB177717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73684" y="1219087"/>
              <a:ext cx="287777" cy="61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roundskeeper Willie">
              <a:extLst>
                <a:ext uri="{FF2B5EF4-FFF2-40B4-BE49-F238E27FC236}">
                  <a16:creationId xmlns:a16="http://schemas.microsoft.com/office/drawing/2014/main" id="{EF15F5A0-8F7D-4529-9ACF-77AF6B29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2085" y="1300200"/>
              <a:ext cx="318570" cy="4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39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645736" y="1743959"/>
            <a:ext cx="1084553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Segmentation: based on purchases, activity on website. Can help understand needs of customer, cluster them based on their needs. Adapt products and marketing campaigns to each cluster (called segment).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 recommender systems - Suggest content user in same cluster enjoy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analysis: when analyzing a new dataset, often useful to first discover clusters of similar instances, as it is often easier to analyze clusters separately.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anomaly detection: Any instance with large distance from all clusters is likely to be an anomaly.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detect users with unusual behavior, such as an unusual number of requests per second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in detecting defects in manufacturing, or for fraud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Lecture Agenda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277600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K-Means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Plagiarism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</a:t>
            </a:r>
            <a:r>
              <a:rPr lang="en-US" sz="2800"/>
              <a:t>team assignment</a:t>
            </a:r>
          </a:p>
        </p:txBody>
      </p:sp>
    </p:spTree>
    <p:extLst>
      <p:ext uri="{BB962C8B-B14F-4D97-AF65-F5344CB8AC3E}">
        <p14:creationId xmlns:p14="http://schemas.microsoft.com/office/powerpoint/2010/main" val="3270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551468" y="1673258"/>
            <a:ext cx="7277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search engines: Search for images similar to reference image.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segment an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 pixels according to their color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Replacing each pixel’s color with mean color of its cluster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Technique used in many object detection and tracking systems, as it makes it easier to detect the contour of each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00D7-B33C-4529-B601-513952BF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76" y="3267453"/>
            <a:ext cx="3342833" cy="22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18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Construct various partitions and then evaluate them by some criterion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Create a hierarchical decomposition of the set of objects using some criterion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5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K-means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Mixture of Gaussian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Spectral Clustering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Bottom up – agglomerative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Top down - divisive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99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78546" y="275561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 Clustering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39" y="1588760"/>
            <a:ext cx="10972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type of Partitional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Nonhierarchical, each instance is placed in exactly one of K nonoverlapping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only one set of clusters is output, the user normally has to input the desired number of clusters K.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61677-ADA8-4F7B-A180-AA8075BA7D59}"/>
              </a:ext>
            </a:extLst>
          </p:cNvPr>
          <p:cNvGrpSpPr/>
          <p:nvPr/>
        </p:nvGrpSpPr>
        <p:grpSpPr>
          <a:xfrm>
            <a:off x="527371" y="4369324"/>
            <a:ext cx="6693561" cy="1742108"/>
            <a:chOff x="1621159" y="1445606"/>
            <a:chExt cx="9144006" cy="2243138"/>
          </a:xfrm>
        </p:grpSpPr>
        <p:pic>
          <p:nvPicPr>
            <p:cNvPr id="8" name="Picture 7" descr="Edna Krabappel">
              <a:extLst>
                <a:ext uri="{FF2B5EF4-FFF2-40B4-BE49-F238E27FC236}">
                  <a16:creationId xmlns:a16="http://schemas.microsoft.com/office/drawing/2014/main" id="{F27AADD4-3B4C-463F-9681-A724B5986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Principal Seymour  Skinner">
              <a:extLst>
                <a:ext uri="{FF2B5EF4-FFF2-40B4-BE49-F238E27FC236}">
                  <a16:creationId xmlns:a16="http://schemas.microsoft.com/office/drawing/2014/main" id="{C7B6F404-91A4-4529-8334-489AE6A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351FE-67DB-42D2-86AE-43C22091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 descr="Groundskeeper Willie">
              <a:extLst>
                <a:ext uri="{FF2B5EF4-FFF2-40B4-BE49-F238E27FC236}">
                  <a16:creationId xmlns:a16="http://schemas.microsoft.com/office/drawing/2014/main" id="{F565103A-BF15-4BCF-91BA-9BADF0DE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60D78-1FCA-4428-9743-42376E5EC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2F3818-CA35-4363-8FB7-2BF5976B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D97324-4911-4060-92CC-EA8857A8B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4B193E-9DA1-44EF-B8AB-C060E7E0C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65D2CF-989F-4239-BB2C-A7AF86692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C:\Documents and Settings\eamonn\Desktop\bios_family_marge.gif">
              <a:extLst>
                <a:ext uri="{FF2B5EF4-FFF2-40B4-BE49-F238E27FC236}">
                  <a16:creationId xmlns:a16="http://schemas.microsoft.com/office/drawing/2014/main" id="{A637FB12-993F-4506-B63C-CECFB6F5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BE61817A-B1F2-4DF9-A5E6-DD2BC657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57" y="3759282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1" name="Picture 37" descr="Edna Krabappel">
            <a:extLst>
              <a:ext uri="{FF2B5EF4-FFF2-40B4-BE49-F238E27FC236}">
                <a16:creationId xmlns:a16="http://schemas.microsoft.com/office/drawing/2014/main" id="{A3323F54-185F-4DD2-B3A8-41DB4654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32" y="4227594"/>
            <a:ext cx="481013" cy="1041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2" name="Picture 38" descr="Principal Seymour  Skinner">
            <a:extLst>
              <a:ext uri="{FF2B5EF4-FFF2-40B4-BE49-F238E27FC236}">
                <a16:creationId xmlns:a16="http://schemas.microsoft.com/office/drawing/2014/main" id="{BDE7644B-EA3C-4791-946A-CDB9101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07" y="5178507"/>
            <a:ext cx="482600" cy="10366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9" descr="Groundskeeper Willie">
            <a:extLst>
              <a:ext uri="{FF2B5EF4-FFF2-40B4-BE49-F238E27FC236}">
                <a16:creationId xmlns:a16="http://schemas.microsoft.com/office/drawing/2014/main" id="{94A22C44-6E6D-4AB9-882A-F036493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7" y="5311857"/>
            <a:ext cx="533400" cy="8159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7D6F5293-50A1-4767-A11D-19A2F23B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82" y="4137107"/>
            <a:ext cx="595313" cy="885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1">
            <a:extLst>
              <a:ext uri="{FF2B5EF4-FFF2-40B4-BE49-F238E27FC236}">
                <a16:creationId xmlns:a16="http://schemas.microsoft.com/office/drawing/2014/main" id="{4CD88548-CEF2-4410-AF0A-83D7096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32" y="4156157"/>
            <a:ext cx="544513" cy="98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D6076E2-13BE-46D8-9739-F745329B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07" y="5253119"/>
            <a:ext cx="557213" cy="962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3">
            <a:extLst>
              <a:ext uri="{FF2B5EF4-FFF2-40B4-BE49-F238E27FC236}">
                <a16:creationId xmlns:a16="http://schemas.microsoft.com/office/drawing/2014/main" id="{03317F30-7E85-4AEE-A8AB-5D7CA87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82" y="4424444"/>
            <a:ext cx="427038" cy="70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4">
            <a:extLst>
              <a:ext uri="{FF2B5EF4-FFF2-40B4-BE49-F238E27FC236}">
                <a16:creationId xmlns:a16="http://schemas.microsoft.com/office/drawing/2014/main" id="{D9C2EDFE-48C2-4D9E-8116-6A4A8D38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0" y="5440444"/>
            <a:ext cx="287338" cy="652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5" descr="C:\Documents and Settings\eamonn\Desktop\bios_family_marge.gif">
            <a:extLst>
              <a:ext uri="{FF2B5EF4-FFF2-40B4-BE49-F238E27FC236}">
                <a16:creationId xmlns:a16="http://schemas.microsoft.com/office/drawing/2014/main" id="{54FEEE1B-ADC0-4AD8-B995-EFDD1159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45" y="4175207"/>
            <a:ext cx="431800" cy="1327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23E7C-383B-43DA-852A-FC0FD361C6E4}"/>
              </a:ext>
            </a:extLst>
          </p:cNvPr>
          <p:cNvSpPr/>
          <p:nvPr/>
        </p:nvSpPr>
        <p:spPr>
          <a:xfrm>
            <a:off x="7880808" y="4024109"/>
            <a:ext cx="14991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F8C18C-4791-4625-B38C-099A9550E32F}"/>
              </a:ext>
            </a:extLst>
          </p:cNvPr>
          <p:cNvSpPr/>
          <p:nvPr/>
        </p:nvSpPr>
        <p:spPr>
          <a:xfrm>
            <a:off x="9897012" y="4024109"/>
            <a:ext cx="17215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45E092-D241-46C1-AF55-7B28C9F93208}"/>
              </a:ext>
            </a:extLst>
          </p:cNvPr>
          <p:cNvSpPr/>
          <p:nvPr/>
        </p:nvSpPr>
        <p:spPr>
          <a:xfrm>
            <a:off x="7239343" y="5138819"/>
            <a:ext cx="449378" cy="301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83" y="1588760"/>
            <a:ext cx="10325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none of the N objects changed membership in the last iteration, exit. Otherwise </a:t>
            </a:r>
            <a:r>
              <a:rPr lang="en-US" dirty="0" err="1"/>
              <a:t>goto</a:t>
            </a:r>
            <a:r>
              <a:rPr lang="en-US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359A1-A8CF-4C93-916E-2A49D22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" t="680" b="10712"/>
          <a:stretch/>
        </p:blipFill>
        <p:spPr>
          <a:xfrm>
            <a:off x="6193219" y="1707813"/>
            <a:ext cx="5281608" cy="3934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39584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C1D6-EF08-4B84-B039-1FBE6012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r="1351" b="12633"/>
          <a:stretch/>
        </p:blipFill>
        <p:spPr>
          <a:xfrm>
            <a:off x="6145776" y="1588760"/>
            <a:ext cx="538320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</a:t>
            </a:r>
            <a:r>
              <a:rPr lang="en-US" sz="20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519F-CA78-4371-AD41-E75CC8155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t="1884" r="1218" b="12547"/>
          <a:stretch/>
        </p:blipFill>
        <p:spPr>
          <a:xfrm>
            <a:off x="6149732" y="1489262"/>
            <a:ext cx="5540240" cy="41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F7C5-4374-4F3B-B425-FE301369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" b="12462"/>
          <a:stretch/>
        </p:blipFill>
        <p:spPr>
          <a:xfrm>
            <a:off x="5971494" y="1562456"/>
            <a:ext cx="5718479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far…modeled other clean datasets extensively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Real-world problems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Not that structured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predefined labels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Nowhere close to clean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Problem not well defined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And yet, we use them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develop ML models that can classify this data correctly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	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none of the N objects changed membership in the last iteration, exit. Otherwise </a:t>
            </a:r>
            <a:r>
              <a:rPr lang="en-US" sz="2000" dirty="0" err="1"/>
              <a:t>goto</a:t>
            </a:r>
            <a:r>
              <a:rPr lang="en-US" sz="2000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959E-4D29-44C2-9951-F1D15970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b="12568"/>
          <a:stretch/>
        </p:blipFill>
        <p:spPr>
          <a:xfrm>
            <a:off x="6368509" y="1370935"/>
            <a:ext cx="5321464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71077"/>
            <a:ext cx="108023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Guaranteed to converge in a finite number of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time per iteration:</a:t>
            </a:r>
          </a:p>
          <a:p>
            <a:r>
              <a:rPr lang="en-US" dirty="0"/>
              <a:t>	1. Assign data points(N) to closest cluster center</a:t>
            </a:r>
          </a:p>
          <a:p>
            <a:r>
              <a:rPr lang="en-US" dirty="0"/>
              <a:t>		</a:t>
            </a:r>
            <a:r>
              <a:rPr lang="en-US" i="1" dirty="0"/>
              <a:t>O(KN) </a:t>
            </a:r>
            <a:r>
              <a:rPr lang="en-US" dirty="0"/>
              <a:t>time</a:t>
            </a:r>
          </a:p>
          <a:p>
            <a:endParaRPr lang="en-US" dirty="0"/>
          </a:p>
          <a:p>
            <a:r>
              <a:rPr lang="en-US" dirty="0"/>
              <a:t>	2. Change the cluster center to the average of its assigned points</a:t>
            </a:r>
          </a:p>
          <a:p>
            <a:r>
              <a:rPr lang="en-US" dirty="0"/>
              <a:t>		</a:t>
            </a:r>
            <a:r>
              <a:rPr lang="en-US" i="1" dirty="0"/>
              <a:t>O(N)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6" name="Picture 2" descr="An example where the output of the k-medoid algorithm is different than the  output of the k-means algorithm - Cross Validated">
            <a:extLst>
              <a:ext uri="{FF2B5EF4-FFF2-40B4-BE49-F238E27FC236}">
                <a16:creationId xmlns:a16="http://schemas.microsoft.com/office/drawing/2014/main" id="{44820852-C428-44AF-AE16-21F9A2CF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81" y="1751715"/>
            <a:ext cx="7076093" cy="45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8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12" y="1771077"/>
            <a:ext cx="10529741" cy="351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</a:t>
            </a:r>
            <a:r>
              <a:rPr lang="en-US" altLang="en-US" sz="2800" i="1" dirty="0"/>
              <a:t>representative</a:t>
            </a:r>
            <a:r>
              <a:rPr lang="en-US" altLang="en-US" sz="2800" dirty="0"/>
              <a:t> objects, called </a:t>
            </a:r>
            <a:r>
              <a:rPr lang="en-US" altLang="en-US" sz="2800" u="sng" dirty="0"/>
              <a:t>medoids</a:t>
            </a:r>
            <a:r>
              <a:rPr lang="en-US" altLang="en-US" sz="2800" dirty="0"/>
              <a:t>, in clusters.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i="1" dirty="0"/>
              <a:t>PAM</a:t>
            </a:r>
            <a:r>
              <a:rPr lang="en-US" altLang="en-US" sz="2800" dirty="0"/>
              <a:t> (Partitioning Around Medoids, 1987)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starts from an initial set of medoids and iteratively replaces one of the medoids by one of the non-medoids if it improves the total distance of the resulting clustering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i="1" dirty="0"/>
              <a:t>PAM</a:t>
            </a:r>
            <a:r>
              <a:rPr lang="en-US" altLang="en-US" dirty="0"/>
              <a:t> works effectively for small data sets, but does not scale well for large data sets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3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38" y="1588760"/>
            <a:ext cx="11090635" cy="437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Initialize K cluster centers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Iterate between two steps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xpectation step: assign points to clusters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FF0000"/>
              </a:solidFill>
            </a:endParaRP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M</a:t>
            </a:r>
            <a:r>
              <a:rPr lang="en-US" altLang="en-US" dirty="0"/>
              <a:t>aximization step: estimate model parameters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F8339E3-0D7C-401D-B89F-E9410CE32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81746"/>
              </p:ext>
            </p:extLst>
          </p:nvPr>
        </p:nvGraphicFramePr>
        <p:xfrm>
          <a:off x="2187018" y="3014663"/>
          <a:ext cx="47640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406080" progId="Equation.3">
                  <p:embed/>
                </p:oleObj>
              </mc:Choice>
              <mc:Fallback>
                <p:oleObj name="Equation" r:id="rId3" imgW="2768400" imgH="406080" progId="Equation.3">
                  <p:embed/>
                  <p:pic>
                    <p:nvPicPr>
                      <p:cNvPr id="249861" name="Object 5">
                        <a:extLst>
                          <a:ext uri="{FF2B5EF4-FFF2-40B4-BE49-F238E27FC236}">
                            <a16:creationId xmlns:a16="http://schemas.microsoft.com/office/drawing/2014/main" id="{FA1065F8-1B90-45AC-BD86-C55685DD9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014663"/>
                        <a:ext cx="47640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6630AF31-7B41-4D05-95FA-A33113F8A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921767"/>
              </p:ext>
            </p:extLst>
          </p:nvPr>
        </p:nvGraphicFramePr>
        <p:xfrm>
          <a:off x="2187018" y="3777051"/>
          <a:ext cx="1779859" cy="79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44520" imgH="520560" progId="Equation.3">
                  <p:embed/>
                </p:oleObj>
              </mc:Choice>
              <mc:Fallback>
                <p:oleObj name="Equation" r:id="rId5" imgW="1244520" imgH="520560" progId="Equation.3">
                  <p:embed/>
                  <p:pic>
                    <p:nvPicPr>
                      <p:cNvPr id="249863" name="Object 7">
                        <a:extLst>
                          <a:ext uri="{FF2B5EF4-FFF2-40B4-BE49-F238E27FC236}">
                            <a16:creationId xmlns:a16="http://schemas.microsoft.com/office/drawing/2014/main" id="{B804A489-7C70-4721-BA0F-118138C52B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777051"/>
                        <a:ext cx="1779859" cy="791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B199333-E155-43D2-936A-312785A6D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76281"/>
              </p:ext>
            </p:extLst>
          </p:nvPr>
        </p:nvGraphicFramePr>
        <p:xfrm>
          <a:off x="2187018" y="5597330"/>
          <a:ext cx="3667474" cy="8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98320" imgH="545760" progId="Equation.3">
                  <p:embed/>
                </p:oleObj>
              </mc:Choice>
              <mc:Fallback>
                <p:oleObj name="Equation" r:id="rId7" imgW="1498320" imgH="545760" progId="Equation.3">
                  <p:embed/>
                  <p:pic>
                    <p:nvPicPr>
                      <p:cNvPr id="249862" name="Object 6">
                        <a:extLst>
                          <a:ext uri="{FF2B5EF4-FFF2-40B4-BE49-F238E27FC236}">
                            <a16:creationId xmlns:a16="http://schemas.microsoft.com/office/drawing/2014/main" id="{F4C1F376-D0DB-4C25-A1B0-5737CBC39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5597330"/>
                        <a:ext cx="3667474" cy="8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81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129AB-20E8-431C-BECA-AF4DC3C4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9" y="1619005"/>
            <a:ext cx="2662262" cy="277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259367-9DA6-4E7D-BD1F-0E64F25C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09" y="1542207"/>
            <a:ext cx="3419912" cy="3581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3697233" y="5146517"/>
            <a:ext cx="341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1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6E3E-D736-463B-AFF8-DBDB8DC2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20" y="1372921"/>
            <a:ext cx="3968075" cy="41121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9DCEF3-BA5F-4285-99F3-5BD840030A13}"/>
              </a:ext>
            </a:extLst>
          </p:cNvPr>
          <p:cNvSpPr/>
          <p:nvPr/>
        </p:nvSpPr>
        <p:spPr>
          <a:xfrm>
            <a:off x="6757447" y="54619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Iteration 2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</p:spTree>
    <p:extLst>
      <p:ext uri="{BB962C8B-B14F-4D97-AF65-F5344CB8AC3E}">
        <p14:creationId xmlns:p14="http://schemas.microsoft.com/office/powerpoint/2010/main" val="2170240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981194" y="5471878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CE0CE-61BA-468B-885A-D18C4E2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94" y="1497545"/>
            <a:ext cx="3826121" cy="3862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6B9FDF-B40F-4AAE-8F5D-11218B290FB6}"/>
              </a:ext>
            </a:extLst>
          </p:cNvPr>
          <p:cNvSpPr/>
          <p:nvPr/>
        </p:nvSpPr>
        <p:spPr>
          <a:xfrm>
            <a:off x="7384687" y="5407387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6C623-4803-49FF-9050-65886808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07" y="1297602"/>
            <a:ext cx="3986892" cy="41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09600" y="3175605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What happens when data is streaming…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600" i="1" dirty="0"/>
              <a:t>Not to be confused with Nearest Neighbor Classification</a:t>
            </a:r>
            <a:endParaRPr lang="en-US" sz="4000" i="1" dirty="0"/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06" y="1771077"/>
            <a:ext cx="104967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are iteratively merged into the existing clusters that are closest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Threshold, t, used to determine if items are added to existing clusters or a new cluster is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C89A50-0C97-42F0-9420-F72719B2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26" y="1378619"/>
            <a:ext cx="4662488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2FE545-5183-4759-8C3E-4FE66E4A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551" y="1480464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814CD7C-8076-4C26-AE68-1F289C5A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14" y="1550314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18EFB49-CA33-452E-BE9A-CD42CD518EF3}"/>
              </a:ext>
            </a:extLst>
          </p:cNvPr>
          <p:cNvGrpSpPr>
            <a:grpSpLocks/>
          </p:cNvGrpSpPr>
          <p:nvPr/>
        </p:nvGrpSpPr>
        <p:grpSpPr bwMode="auto">
          <a:xfrm>
            <a:off x="5959339" y="1712239"/>
            <a:ext cx="4476750" cy="4291013"/>
            <a:chOff x="3413" y="1695"/>
            <a:chExt cx="2074" cy="198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5CEAFB3-3B80-460B-8AA9-032CF979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26D39CB-A51B-4501-94BB-63611E6E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9CB8114-C9BB-447B-9D6C-E0690D45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2C2CD06-D27F-4456-BD7F-842F129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7CD991-D171-48EC-B0FC-0891E5CA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5061A76A-EF5C-446C-B205-D7CC15D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C550512C-74EF-4438-8382-7669D507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4E3ACB3-7671-402E-993C-9205A3A1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1EE57AD-F8C8-428E-BD86-C5D53640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8BA2166-E072-458B-8DF0-E18CE895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B6AFCA1D-483C-4D7A-A0E1-7FBD39AC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75FC3C8-1128-44D0-A2B5-49FEB3CC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51386B9-E360-4DC5-A41C-F1EB1A04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83067465-099E-400B-AA03-2F61BC52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9B4B31FB-83FE-4DC3-91D7-B5F15D9F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70D9B42-1448-43F8-8AF6-50F0A23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1AFAA88-EED4-42FE-AE03-47F7E26D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9EF1CE8-C619-441B-8362-AA6406E6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DB2214C-231E-4CE8-A6E2-F24429B5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43844812-8FDE-42AF-B234-4AA78318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139CC5FE-BB98-4222-9132-4ACEEEFC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A82977B-B805-4ECC-A2E9-FA3E474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0F8802A-2531-4BEB-B709-B3E8655E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2D4FD49A-62AA-4F77-85F7-C5CFF8E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F739A7EF-AE25-4A70-BA08-FCD3BA50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3D9530A3-561C-47D4-9653-858E68B7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56C8B3F-A1C6-47F3-9982-29F9B7C9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5CFF43A-A823-4545-A401-1E593874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BFED08C1-7F5B-47D1-B485-3A08091B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5DDA67FF-0A62-4AA4-A229-38584CDC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42DCA71-387D-4C9F-98DD-186CA5B8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5F5268B-CB24-4E30-A68E-79DD0DA5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44435A5-2403-4496-A5A9-09CC2EA8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DAEC0B2D-6D96-4B7B-A4D2-F0980F53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071FA985-41C0-45FD-9B04-77D0CE587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EDBEE51-E050-4538-BC81-4B8D7FD8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15D87E77-3449-487B-907A-0B0D1CEA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3">
              <a:extLst>
                <a:ext uri="{FF2B5EF4-FFF2-40B4-BE49-F238E27FC236}">
                  <a16:creationId xmlns:a16="http://schemas.microsoft.com/office/drawing/2014/main" id="{50A606D5-C42C-4664-86A1-34A4BCDE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83BECC71-481A-410F-AD5E-7ECADF9B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EEF1FC8-577D-40F1-BD7F-50A85A10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0226C91D-71D5-4FD4-855B-B7D386AA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86C58FB3-F965-42A3-9C1F-F9A8085D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50C579E0-3100-485E-9D66-ED251461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360F0211-D9CF-4093-B41E-38C7E86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7B04F0BD-96E7-4F96-841D-C4442493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156E7AC8-582F-4298-A3CB-9DED3D4F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6A657F2A-BD46-4A8B-80AA-1DF11C81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538333D6-CE29-4532-A510-389EB5EB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1E701D70-4D47-4F2D-9E20-150E05F2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27D8FB9C-6CA2-40AE-BE83-F1D88F49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F32D673B-EFD1-494F-942F-A079C8F3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57">
              <a:extLst>
                <a:ext uri="{FF2B5EF4-FFF2-40B4-BE49-F238E27FC236}">
                  <a16:creationId xmlns:a16="http://schemas.microsoft.com/office/drawing/2014/main" id="{063FBB8F-92B0-418A-8434-D7EB1E93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49AE2A8-528A-4279-B61C-45B8BFFB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BE0A602B-1F46-4084-AF05-22894786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39CEDD12-36AD-4A1C-BAE8-6A18772E3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5B6C286B-A9DF-4110-9886-8A1A7372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2">
              <a:extLst>
                <a:ext uri="{FF2B5EF4-FFF2-40B4-BE49-F238E27FC236}">
                  <a16:creationId xmlns:a16="http://schemas.microsoft.com/office/drawing/2014/main" id="{781192B3-0332-4A77-BE64-88227DEA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63">
              <a:extLst>
                <a:ext uri="{FF2B5EF4-FFF2-40B4-BE49-F238E27FC236}">
                  <a16:creationId xmlns:a16="http://schemas.microsoft.com/office/drawing/2014/main" id="{FC9FC7DF-9F0E-4573-A8BF-EAE0904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DCBF5AE4-83E1-4889-B980-D4F26D54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9D1CBF79-8658-4672-85ED-C1E3EE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FBA1A19-635B-4780-BB5C-232BD5FF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4A3812E8-CC33-43B1-98E6-CB75E2557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39DCEA5E-A394-4241-9053-6EF1D65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60BD225F-083E-414A-8565-7E8BD6C2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83507F44-DF31-4193-852C-0CB2D5ECF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AB8EA044-750A-4090-AB31-1E868054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2">
              <a:extLst>
                <a:ext uri="{FF2B5EF4-FFF2-40B4-BE49-F238E27FC236}">
                  <a16:creationId xmlns:a16="http://schemas.microsoft.com/office/drawing/2014/main" id="{94FBAA20-8BDE-43B6-8F19-8E0DF641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2FB01416-A1F7-43FF-8312-E17C5179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DE83FA47-CABE-464D-8FCC-464967C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6BE7A4D8-752C-4E41-90D5-CF660CD9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50CAE5A0-BF72-41F8-A4DA-5612045E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7149BE3E-1339-46A7-A3B2-BB66ECA0D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486BB8D6-D520-4553-B80F-56CADBEC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3CBD95B3-30A6-4E7D-BDEF-0D8C0071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C04009B-3492-4117-BAC3-013934C0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23A1837F-AD13-47D3-9F70-B179BC8E8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2">
              <a:extLst>
                <a:ext uri="{FF2B5EF4-FFF2-40B4-BE49-F238E27FC236}">
                  <a16:creationId xmlns:a16="http://schemas.microsoft.com/office/drawing/2014/main" id="{0B441049-9A41-4558-9DE0-E95EFAFC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83">
              <a:extLst>
                <a:ext uri="{FF2B5EF4-FFF2-40B4-BE49-F238E27FC236}">
                  <a16:creationId xmlns:a16="http://schemas.microsoft.com/office/drawing/2014/main" id="{15E90E19-B602-44D7-8250-2A70ED6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84">
              <a:extLst>
                <a:ext uri="{FF2B5EF4-FFF2-40B4-BE49-F238E27FC236}">
                  <a16:creationId xmlns:a16="http://schemas.microsoft.com/office/drawing/2014/main" id="{16F26B09-DF7D-4FE3-BC46-4699C23FC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85">
              <a:extLst>
                <a:ext uri="{FF2B5EF4-FFF2-40B4-BE49-F238E27FC236}">
                  <a16:creationId xmlns:a16="http://schemas.microsoft.com/office/drawing/2014/main" id="{38D5C872-E34D-4F38-88F5-A437975E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86">
              <a:extLst>
                <a:ext uri="{FF2B5EF4-FFF2-40B4-BE49-F238E27FC236}">
                  <a16:creationId xmlns:a16="http://schemas.microsoft.com/office/drawing/2014/main" id="{60953FBC-0730-4125-AD71-F06292A3C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87">
              <a:extLst>
                <a:ext uri="{FF2B5EF4-FFF2-40B4-BE49-F238E27FC236}">
                  <a16:creationId xmlns:a16="http://schemas.microsoft.com/office/drawing/2014/main" id="{97C66094-1E3F-4ADF-9864-1ED455D51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8">
              <a:extLst>
                <a:ext uri="{FF2B5EF4-FFF2-40B4-BE49-F238E27FC236}">
                  <a16:creationId xmlns:a16="http://schemas.microsoft.com/office/drawing/2014/main" id="{197CA937-1E8F-465A-9D60-D8B5275B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89">
              <a:extLst>
                <a:ext uri="{FF2B5EF4-FFF2-40B4-BE49-F238E27FC236}">
                  <a16:creationId xmlns:a16="http://schemas.microsoft.com/office/drawing/2014/main" id="{40E975F5-1CA3-4998-8C1C-BD851A80A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0">
              <a:extLst>
                <a:ext uri="{FF2B5EF4-FFF2-40B4-BE49-F238E27FC236}">
                  <a16:creationId xmlns:a16="http://schemas.microsoft.com/office/drawing/2014/main" id="{26682535-85DA-4CDB-BB2D-1E59C98F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1">
              <a:extLst>
                <a:ext uri="{FF2B5EF4-FFF2-40B4-BE49-F238E27FC236}">
                  <a16:creationId xmlns:a16="http://schemas.microsoft.com/office/drawing/2014/main" id="{7FC897A4-8ED4-40A6-B047-FC2E2047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DD6A6594-B1F7-44FF-B3C5-F7807D90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B92C6773-13E5-4ADA-ACD4-844456FD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5A296DAC-203E-469B-ACB4-A6994254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5">
              <a:extLst>
                <a:ext uri="{FF2B5EF4-FFF2-40B4-BE49-F238E27FC236}">
                  <a16:creationId xmlns:a16="http://schemas.microsoft.com/office/drawing/2014/main" id="{87BAD979-7163-4D23-A2A0-658D99B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954ABCA4-1D2C-467D-AC0E-B40CA3F6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C9E884F8-D8F1-4249-9EC7-E279EFF12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E40348E9-68C5-41A8-B53F-4CDAED5D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CC74C078-E7EE-4C50-9019-9D2EE4EF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0">
              <a:extLst>
                <a:ext uri="{FF2B5EF4-FFF2-40B4-BE49-F238E27FC236}">
                  <a16:creationId xmlns:a16="http://schemas.microsoft.com/office/drawing/2014/main" id="{689A697B-DCA9-421E-84C1-B1ADC70E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01">
              <a:extLst>
                <a:ext uri="{FF2B5EF4-FFF2-40B4-BE49-F238E27FC236}">
                  <a16:creationId xmlns:a16="http://schemas.microsoft.com/office/drawing/2014/main" id="{B772A7D5-1780-43DE-BE9A-DB0B9F85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ACE56445-DA3A-48D1-9E3E-21EA5B5F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4A1427A5-E57C-412C-B25C-A3FE8639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04">
              <a:extLst>
                <a:ext uri="{FF2B5EF4-FFF2-40B4-BE49-F238E27FC236}">
                  <a16:creationId xmlns:a16="http://schemas.microsoft.com/office/drawing/2014/main" id="{B5CDDF74-C471-48C9-B0D1-3F79078E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CED79C32-7CCB-4E5E-9FFC-8D2293396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755FE797-E341-4F31-BE39-6D2D1291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>
              <a:extLst>
                <a:ext uri="{FF2B5EF4-FFF2-40B4-BE49-F238E27FC236}">
                  <a16:creationId xmlns:a16="http://schemas.microsoft.com/office/drawing/2014/main" id="{DABEC590-A662-447B-9200-E72B1C21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4C3659F1-9AEB-4C87-B2A5-454AFD28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09">
              <a:extLst>
                <a:ext uri="{FF2B5EF4-FFF2-40B4-BE49-F238E27FC236}">
                  <a16:creationId xmlns:a16="http://schemas.microsoft.com/office/drawing/2014/main" id="{62EB3689-56F2-436D-B66E-F41CBCD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21" name="Rectangle 110">
              <a:extLst>
                <a:ext uri="{FF2B5EF4-FFF2-40B4-BE49-F238E27FC236}">
                  <a16:creationId xmlns:a16="http://schemas.microsoft.com/office/drawing/2014/main" id="{AA8E171A-986C-4793-82CD-10C1F26B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11">
              <a:extLst>
                <a:ext uri="{FF2B5EF4-FFF2-40B4-BE49-F238E27FC236}">
                  <a16:creationId xmlns:a16="http://schemas.microsoft.com/office/drawing/2014/main" id="{6EA2F560-D14D-415B-AA50-F733A4745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B36C74CE-F458-4E76-91DD-8D42CF5B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11FF7987-F9A7-4CE4-965A-C4675650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25" name="Rectangle 114">
              <a:extLst>
                <a:ext uri="{FF2B5EF4-FFF2-40B4-BE49-F238E27FC236}">
                  <a16:creationId xmlns:a16="http://schemas.microsoft.com/office/drawing/2014/main" id="{2EE25B67-3F16-4C0F-8054-63C5BEAA0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15">
              <a:extLst>
                <a:ext uri="{FF2B5EF4-FFF2-40B4-BE49-F238E27FC236}">
                  <a16:creationId xmlns:a16="http://schemas.microsoft.com/office/drawing/2014/main" id="{65FA15DD-1523-4AEE-992D-2E3165CE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7" name="Rectangle 116">
              <a:extLst>
                <a:ext uri="{FF2B5EF4-FFF2-40B4-BE49-F238E27FC236}">
                  <a16:creationId xmlns:a16="http://schemas.microsoft.com/office/drawing/2014/main" id="{F3A2B811-CD36-4CA4-ABA9-5B17E8AD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17">
              <a:extLst>
                <a:ext uri="{FF2B5EF4-FFF2-40B4-BE49-F238E27FC236}">
                  <a16:creationId xmlns:a16="http://schemas.microsoft.com/office/drawing/2014/main" id="{AD8C7CAF-96C7-4633-9926-57C641F8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9" name="Rectangle 118">
              <a:extLst>
                <a:ext uri="{FF2B5EF4-FFF2-40B4-BE49-F238E27FC236}">
                  <a16:creationId xmlns:a16="http://schemas.microsoft.com/office/drawing/2014/main" id="{8E65CC98-0C85-457D-B162-5E83E09C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19">
              <a:extLst>
                <a:ext uri="{FF2B5EF4-FFF2-40B4-BE49-F238E27FC236}">
                  <a16:creationId xmlns:a16="http://schemas.microsoft.com/office/drawing/2014/main" id="{B8CC5405-25E7-4307-9F51-99C92F1E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31" name="Rectangle 120">
              <a:extLst>
                <a:ext uri="{FF2B5EF4-FFF2-40B4-BE49-F238E27FC236}">
                  <a16:creationId xmlns:a16="http://schemas.microsoft.com/office/drawing/2014/main" id="{2DCFC0CD-DDFA-4451-A4BE-F14EDC74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21">
              <a:extLst>
                <a:ext uri="{FF2B5EF4-FFF2-40B4-BE49-F238E27FC236}">
                  <a16:creationId xmlns:a16="http://schemas.microsoft.com/office/drawing/2014/main" id="{5E224001-2830-4A02-BB79-5A84830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33" name="Rectangle 122">
              <a:extLst>
                <a:ext uri="{FF2B5EF4-FFF2-40B4-BE49-F238E27FC236}">
                  <a16:creationId xmlns:a16="http://schemas.microsoft.com/office/drawing/2014/main" id="{BF0C0AFC-F8B5-4074-B93E-77953BA9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23">
              <a:extLst>
                <a:ext uri="{FF2B5EF4-FFF2-40B4-BE49-F238E27FC236}">
                  <a16:creationId xmlns:a16="http://schemas.microsoft.com/office/drawing/2014/main" id="{F0096772-86DC-4050-A50A-C8C0AD0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35" name="Rectangle 124">
              <a:extLst>
                <a:ext uri="{FF2B5EF4-FFF2-40B4-BE49-F238E27FC236}">
                  <a16:creationId xmlns:a16="http://schemas.microsoft.com/office/drawing/2014/main" id="{DD7D17C3-6974-4AEE-A7C4-15F2E406C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25">
              <a:extLst>
                <a:ext uri="{FF2B5EF4-FFF2-40B4-BE49-F238E27FC236}">
                  <a16:creationId xmlns:a16="http://schemas.microsoft.com/office/drawing/2014/main" id="{11B6AA11-2EB4-4B67-98EA-08E871CC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7" name="Rectangle 126">
              <a:extLst>
                <a:ext uri="{FF2B5EF4-FFF2-40B4-BE49-F238E27FC236}">
                  <a16:creationId xmlns:a16="http://schemas.microsoft.com/office/drawing/2014/main" id="{ED4A958C-BC51-40AC-90CF-E1C1AC7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27">
              <a:extLst>
                <a:ext uri="{FF2B5EF4-FFF2-40B4-BE49-F238E27FC236}">
                  <a16:creationId xmlns:a16="http://schemas.microsoft.com/office/drawing/2014/main" id="{F694F969-E8F3-486B-91E2-3DF4CBD4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9" name="Rectangle 128">
              <a:extLst>
                <a:ext uri="{FF2B5EF4-FFF2-40B4-BE49-F238E27FC236}">
                  <a16:creationId xmlns:a16="http://schemas.microsoft.com/office/drawing/2014/main" id="{C8834714-C108-4099-B761-94FB52B9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9">
              <a:extLst>
                <a:ext uri="{FF2B5EF4-FFF2-40B4-BE49-F238E27FC236}">
                  <a16:creationId xmlns:a16="http://schemas.microsoft.com/office/drawing/2014/main" id="{959D4AAB-3541-4326-80E6-A943B3F7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41" name="Rectangle 130">
              <a:extLst>
                <a:ext uri="{FF2B5EF4-FFF2-40B4-BE49-F238E27FC236}">
                  <a16:creationId xmlns:a16="http://schemas.microsoft.com/office/drawing/2014/main" id="{B1B8C60C-E280-40FE-B9A2-766E6D4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31">
              <a:extLst>
                <a:ext uri="{FF2B5EF4-FFF2-40B4-BE49-F238E27FC236}">
                  <a16:creationId xmlns:a16="http://schemas.microsoft.com/office/drawing/2014/main" id="{B2B622BF-2A1A-4195-BD03-478BC1C93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43" name="Rectangle 132">
              <a:extLst>
                <a:ext uri="{FF2B5EF4-FFF2-40B4-BE49-F238E27FC236}">
                  <a16:creationId xmlns:a16="http://schemas.microsoft.com/office/drawing/2014/main" id="{A0E72B72-9985-432A-8169-00C90184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>
              <a:extLst>
                <a:ext uri="{FF2B5EF4-FFF2-40B4-BE49-F238E27FC236}">
                  <a16:creationId xmlns:a16="http://schemas.microsoft.com/office/drawing/2014/main" id="{AB2EB7DC-4243-4A13-9BA8-DBF02F7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45" name="Rectangle 134">
              <a:extLst>
                <a:ext uri="{FF2B5EF4-FFF2-40B4-BE49-F238E27FC236}">
                  <a16:creationId xmlns:a16="http://schemas.microsoft.com/office/drawing/2014/main" id="{C75C7639-09A3-4721-83C8-88A611DD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135">
              <a:extLst>
                <a:ext uri="{FF2B5EF4-FFF2-40B4-BE49-F238E27FC236}">
                  <a16:creationId xmlns:a16="http://schemas.microsoft.com/office/drawing/2014/main" id="{B9DD0D9B-868F-4267-AAF1-FBCA48384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7" name="Rectangle 136">
              <a:extLst>
                <a:ext uri="{FF2B5EF4-FFF2-40B4-BE49-F238E27FC236}">
                  <a16:creationId xmlns:a16="http://schemas.microsoft.com/office/drawing/2014/main" id="{ABDC0623-B02B-4E01-A3B6-294627A8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37">
              <a:extLst>
                <a:ext uri="{FF2B5EF4-FFF2-40B4-BE49-F238E27FC236}">
                  <a16:creationId xmlns:a16="http://schemas.microsoft.com/office/drawing/2014/main" id="{7FD4D137-600D-4AA6-99AD-E73BD10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9" name="Rectangle 138">
              <a:extLst>
                <a:ext uri="{FF2B5EF4-FFF2-40B4-BE49-F238E27FC236}">
                  <a16:creationId xmlns:a16="http://schemas.microsoft.com/office/drawing/2014/main" id="{4E1CD319-42C1-4775-8CC3-5FBCCDB1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A54C5C4B-4A1F-42F3-99F3-010C8A95B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51" name="Rectangle 140">
              <a:extLst>
                <a:ext uri="{FF2B5EF4-FFF2-40B4-BE49-F238E27FC236}">
                  <a16:creationId xmlns:a16="http://schemas.microsoft.com/office/drawing/2014/main" id="{1E879045-28BE-424E-A350-7C7D08D9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141">
              <a:extLst>
                <a:ext uri="{FF2B5EF4-FFF2-40B4-BE49-F238E27FC236}">
                  <a16:creationId xmlns:a16="http://schemas.microsoft.com/office/drawing/2014/main" id="{AB43DCBE-4A82-475D-B148-A68CA509C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53" name="Rectangle 142">
              <a:extLst>
                <a:ext uri="{FF2B5EF4-FFF2-40B4-BE49-F238E27FC236}">
                  <a16:creationId xmlns:a16="http://schemas.microsoft.com/office/drawing/2014/main" id="{81F68B3A-4EE9-439E-B317-903B8C44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Rectangle 143">
              <a:extLst>
                <a:ext uri="{FF2B5EF4-FFF2-40B4-BE49-F238E27FC236}">
                  <a16:creationId xmlns:a16="http://schemas.microsoft.com/office/drawing/2014/main" id="{A74DB454-4122-4B36-B7EE-51EC83289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55" name="Rectangle 144">
              <a:extLst>
                <a:ext uri="{FF2B5EF4-FFF2-40B4-BE49-F238E27FC236}">
                  <a16:creationId xmlns:a16="http://schemas.microsoft.com/office/drawing/2014/main" id="{FFAC3B31-E044-4FEF-A239-D3FBCC40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45">
              <a:extLst>
                <a:ext uri="{FF2B5EF4-FFF2-40B4-BE49-F238E27FC236}">
                  <a16:creationId xmlns:a16="http://schemas.microsoft.com/office/drawing/2014/main" id="{80E6F9C2-41B7-4B86-851C-64318B89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48">
            <a:extLst>
              <a:ext uri="{FF2B5EF4-FFF2-40B4-BE49-F238E27FC236}">
                <a16:creationId xmlns:a16="http://schemas.microsoft.com/office/drawing/2014/main" id="{C523FCA3-507D-42BD-9CE8-2B36D919B56B}"/>
              </a:ext>
            </a:extLst>
          </p:cNvPr>
          <p:cNvGrpSpPr>
            <a:grpSpLocks/>
          </p:cNvGrpSpPr>
          <p:nvPr/>
        </p:nvGrpSpPr>
        <p:grpSpPr bwMode="auto">
          <a:xfrm>
            <a:off x="6126026" y="4156989"/>
            <a:ext cx="1457325" cy="1428750"/>
            <a:chOff x="1320" y="2616"/>
            <a:chExt cx="918" cy="900"/>
          </a:xfrm>
        </p:grpSpPr>
        <p:sp>
          <p:nvSpPr>
            <p:cNvPr id="158" name="Oval 149">
              <a:extLst>
                <a:ext uri="{FF2B5EF4-FFF2-40B4-BE49-F238E27FC236}">
                  <a16:creationId xmlns:a16="http://schemas.microsoft.com/office/drawing/2014/main" id="{0EBC7DE6-0E05-4FB4-8994-22638EDF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0">
              <a:extLst>
                <a:ext uri="{FF2B5EF4-FFF2-40B4-BE49-F238E27FC236}">
                  <a16:creationId xmlns:a16="http://schemas.microsoft.com/office/drawing/2014/main" id="{C88941EE-F0DF-4A23-91C5-66E41DC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" name="Group 151">
            <a:extLst>
              <a:ext uri="{FF2B5EF4-FFF2-40B4-BE49-F238E27FC236}">
                <a16:creationId xmlns:a16="http://schemas.microsoft.com/office/drawing/2014/main" id="{BF2CD587-FB6F-4EA5-ACD6-CF51EA245BF8}"/>
              </a:ext>
            </a:extLst>
          </p:cNvPr>
          <p:cNvGrpSpPr>
            <a:grpSpLocks/>
          </p:cNvGrpSpPr>
          <p:nvPr/>
        </p:nvGrpSpPr>
        <p:grpSpPr bwMode="auto">
          <a:xfrm>
            <a:off x="2030276" y="4064669"/>
            <a:ext cx="1457325" cy="1428750"/>
            <a:chOff x="1320" y="2616"/>
            <a:chExt cx="918" cy="900"/>
          </a:xfrm>
        </p:grpSpPr>
        <p:sp>
          <p:nvSpPr>
            <p:cNvPr id="161" name="Oval 152">
              <a:extLst>
                <a:ext uri="{FF2B5EF4-FFF2-40B4-BE49-F238E27FC236}">
                  <a16:creationId xmlns:a16="http://schemas.microsoft.com/office/drawing/2014/main" id="{A2083AE0-BD3C-4B15-A2AA-1EC09688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53">
              <a:extLst>
                <a:ext uri="{FF2B5EF4-FFF2-40B4-BE49-F238E27FC236}">
                  <a16:creationId xmlns:a16="http://schemas.microsoft.com/office/drawing/2014/main" id="{F4D2FB3B-E38A-40D1-9435-B1B35546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Line 154">
            <a:extLst>
              <a:ext uri="{FF2B5EF4-FFF2-40B4-BE49-F238E27FC236}">
                <a16:creationId xmlns:a16="http://schemas.microsoft.com/office/drawing/2014/main" id="{E4B63B7B-74D2-4562-89A1-39B1E4B03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51" y="4814214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Rectangle 155">
            <a:extLst>
              <a:ext uri="{FF2B5EF4-FFF2-40B4-BE49-F238E27FC236}">
                <a16:creationId xmlns:a16="http://schemas.microsoft.com/office/drawing/2014/main" id="{0E77882A-C54E-42A4-B826-ECC8F485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76" y="3013744"/>
            <a:ext cx="2046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3200"/>
              <a:t>Threshold t</a:t>
            </a:r>
          </a:p>
        </p:txBody>
      </p:sp>
      <p:sp>
        <p:nvSpPr>
          <p:cNvPr id="165" name="Text Box 156">
            <a:extLst>
              <a:ext uri="{FF2B5EF4-FFF2-40B4-BE49-F238E27FC236}">
                <a16:creationId xmlns:a16="http://schemas.microsoft.com/office/drawing/2014/main" id="{10B92000-CD50-4FC0-AE40-33F54D5E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326" y="4388764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</a:t>
            </a:r>
          </a:p>
        </p:txBody>
      </p:sp>
      <p:sp>
        <p:nvSpPr>
          <p:cNvPr id="166" name="Text Box 157">
            <a:extLst>
              <a:ext uri="{FF2B5EF4-FFF2-40B4-BE49-F238E27FC236}">
                <a16:creationId xmlns:a16="http://schemas.microsoft.com/office/drawing/2014/main" id="{6E60CDD0-398F-4D75-9DAD-A23FD53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926" y="4233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67" name="Text Box 158">
            <a:extLst>
              <a:ext uri="{FF2B5EF4-FFF2-40B4-BE49-F238E27FC236}">
                <a16:creationId xmlns:a16="http://schemas.microsoft.com/office/drawing/2014/main" id="{378905BD-19E7-4B9C-BDCF-5E3102D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126" y="4995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377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How to develop ML models that can classify unstructured, data correctly?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find commonalities in the features that will be used to predict classes in new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there is no supervision in the existing data.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we have the input features </a:t>
            </a:r>
            <a:r>
              <a:rPr lang="en-US" b="1" dirty="0"/>
              <a:t>X</a:t>
            </a:r>
            <a:r>
              <a:rPr lang="en-US" dirty="0"/>
              <a:t>, but we do not have the labels </a:t>
            </a:r>
            <a:r>
              <a:rPr lang="en-US" b="1" dirty="0"/>
              <a:t>y</a:t>
            </a: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QUESTION: What is supervision?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5E044-1BE7-45DB-8AB5-DB2EE47E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1" y="1468014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6531D-3B26-4D77-8F5C-7D4B5466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58" y="1534689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8809B5-D146-40AE-B2CF-149CB9ED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221" y="1604539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AA017EF-AE45-414B-94E1-9D3E62B7CCCF}"/>
              </a:ext>
            </a:extLst>
          </p:cNvPr>
          <p:cNvGrpSpPr>
            <a:grpSpLocks/>
          </p:cNvGrpSpPr>
          <p:nvPr/>
        </p:nvGrpSpPr>
        <p:grpSpPr bwMode="auto">
          <a:xfrm>
            <a:off x="5743346" y="1766464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232542E-65FB-4BCB-BED5-6B0BB9DD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9BF379-FA19-446D-A617-28E53426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37C034F-CB81-449A-9D63-A88467B2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E62C682-F085-4C13-9102-347FDF3A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5C9B456-473F-407E-874E-EF93E267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B4CA87E-85EA-454B-A616-5A0B0935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53BB346-160C-48E7-908E-01EF65F5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B69C59A-D86E-46BF-A4AC-312301A51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AC70F9A-816A-48D6-9364-6E2258D4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7B94162-6F41-4504-874C-DA0E5876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292379D-1669-47A0-B844-7E77AE59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7984A55-D61A-438E-B57B-9CBD1875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274C828-37F1-4261-B26D-470E3664C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F0C4F57-8103-480A-B8E1-FACB2BE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47CCED4B-1371-4314-B0DD-08B5A9C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77BAB83-0B53-4207-9401-DDF72886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F94B676-1E18-4E9F-A9A4-0A416DAB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362DA8F-FBD7-4C11-8771-F61A853F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AE4F36CE-0EE7-4CE0-B898-63895896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DED22454-DA02-4F98-B9CD-1EB5D28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801C1BFB-345A-4B4A-819F-5E0B39EC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5018A-9406-489C-B855-40141B34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CA44D3B6-E88D-4EC3-921D-8045778B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C058591C-CFAF-40D5-A217-437D393D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C7C2FB8-8807-4E37-9F4C-8240CC250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FF44888C-6A22-4251-BA70-8B693B7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B9B5571-A77C-42DA-9B36-6C6246B4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18330F5E-976A-47A5-B0CF-8546DB039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C6F1A4B-9B75-4424-AC98-6C1416FF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E21AEA04-61C6-4114-A25F-306449EF5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1FE00D5D-16CD-4EEC-9B1C-7DDC6271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74C31382-476B-4849-9004-F0208C6C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D332B704-D8C2-4055-8CCB-D0962B0CC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CC9784F8-4B89-4734-B3A4-1C1479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3F98528-87C5-44E3-BBF1-EE78F422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8DE28A50-1632-424B-A6D2-320BF5FA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1CC27D0-65B2-4EAB-85C8-F9350334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0DF2849-445B-409F-BB34-54D3E82F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99D97531-3093-4DD7-9A14-777A6A85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3C54AD9-9159-4095-81FF-BAB9D42F2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34F789F5-A099-4E6D-8BF4-A9ACA089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F0869CC-4903-40DD-907E-17D7C202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D530F595-8D1B-47D3-AAFA-878F01CD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4581272-82E9-4CC2-A2E4-45CBAE7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857B9F0-F44B-41D5-9728-AFCC26669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C0598F9-2531-464C-BA78-E5A776DB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9616E36-2D3B-4B25-A0D8-9D63DC43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8E74E91-7767-4245-BB0A-342F5958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BB7E71C-FC56-454D-A6FB-13CA12B9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120655E-DA50-4269-9A1E-B18C5DDA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4C8777F7-04F1-4DC6-933E-4692E5D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ACBFE3E7-B41D-4596-A714-1734A2C1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EE06F69D-8BB8-4BE3-8924-53BA06E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431BF1-5D37-4380-B6D5-51F15D2B9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8B0A7C4-53EF-4D61-9EA7-A1F013D6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26F2AA5-73F3-4E1A-B0E1-4C12F56B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182DB728-C811-450A-8465-2D2861B8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347E6DC-B17B-4B2B-A8E0-D9C82B314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E3851A38-CC64-43F6-AED7-9C28309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1863410-A40D-486F-9DD1-EB2D0ECB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C6FDD99-78E6-4D83-BD7D-94BDE143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043ED23E-ECAF-4285-8FDF-231BEAA31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B6C50EE-D0C3-41DA-85A8-955E3A11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94FB6C6-2173-4EA6-A1A4-3A58E216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1E25B8CC-2886-4613-8B92-64E30C47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5EB4DEFA-8221-4E08-9990-C40B1A1C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191C9FE-7DC3-4872-B99F-2F3E9B90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F008E459-B3AD-44D8-8CEB-F058649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61FD6812-5836-4D10-B068-EA3B95B68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1C28ECE2-9914-4455-8E11-39A1129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704110C-6175-4B03-8FBA-FFC9A0A7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569E0559-D79D-4495-A1DD-A450CC5B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B5C32230-C71D-422C-B7AA-0ED28DC3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08459853-6CF7-48C8-85DB-24735D31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AC06853-4AD3-4D38-AAB7-E9667B1F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2273F77-6129-46DD-9D55-A447EEB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56E6B54-87CD-416F-8B31-F8FFF0E8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D80156E-1D99-4A77-841B-40D6B82A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321C35C5-A650-4A0B-8257-22FBDCB0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D4E3AADB-C0B5-48D7-82F9-474BE96FA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C1BDDFDB-6488-44C7-BC3A-D91644AA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F96091C9-7600-4C35-9A89-CBCBEDF8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20EF878-E86F-45BE-80DC-820D2C00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33B2A09D-2722-45F5-B517-8DACFF38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835A37DF-43B2-431F-8D73-7D569988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928E715A-B1C9-4FCA-A02E-5C585A3F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F4F27E12-7AA7-4E37-B0B4-E796872C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0E43E034-3B13-4AD4-85BA-7F47A93F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E4AD857D-E2B9-4586-9C2E-8396332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621F874C-F5DD-4F1D-A3E6-83100049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D7E02C24-FCE1-4BE8-85CE-CB4DF658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DB1B24B7-CF9C-4130-AAAC-B71354B5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DF26D689-A2A3-4F74-B046-FC69604C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A02ED94F-0122-465E-B5E6-276D49F7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A951B6F4-E3DF-4EEE-BD43-D403B3EC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84F1BB9B-5AFB-420B-8152-ED6EDFF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59A93A26-4AC7-4514-AFB5-680AB5E3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D4759CFA-05BD-46A1-BCC7-44014F31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19C8A702-8DB7-4B1A-8F2C-5B17B95C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C80257C4-388F-48D9-BD6D-6F344117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E3D7CF90-4C18-4CB7-BF99-59A346B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14ED764-402F-4227-9065-2F0AE9D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6A934C55-AACC-4591-8F72-F879119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7588C7E7-74C5-44F8-9FD5-FBA52F90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0CD75B56-74B6-400C-8178-CFF89C2D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9FECE694-8DCB-4F7B-9462-4DECA813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08D8017A-56C3-4F75-B0AF-E36B319A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21D562DC-2EEF-4730-AA06-B5D2AA024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182A6E7-34F0-4723-AF7A-09BE420E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2A5BF61B-E0C0-4A09-B054-4834CBF9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16EEDB7E-E048-4CC1-910F-6FD30F9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79981BD9-CF66-44CB-A7AF-AC19E075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5352F514-F161-48FD-9EF1-29EF8691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4170063C-BC4F-4376-B552-D8269BFD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041740E1-F5E5-447E-8A75-9DF22060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6CA58E9E-2005-4EE2-80CC-52CF122C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F8A8A1F9-F44A-4078-87AE-16FFDCBD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CD771EC0-CAFA-444B-84A4-60112B81F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9E9AA0F0-757E-4410-9100-A9CEE22B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83F03B0E-3BEC-4FF3-942F-E51268AE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5C0508BE-286D-43E8-BDB8-3E97535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18C466A2-0AAB-48CB-B14C-88605C83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F3E0C7D-257B-4804-B53F-5AE0FFA2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9571383-A89C-4098-9194-B4BC3737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C8477FDC-53E3-443F-9854-B0716F40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544541E3-36B4-4E40-BFBE-865B2EE9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77E1AEF6-A054-4171-9CFA-0C396957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5D4BE9CC-035C-46A3-B5AE-BFD19C10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96974325-A203-47E2-A718-0218A8D9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9C8B73D1-65F7-4FF4-95D7-D180D8EA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601BDB4A-B3F1-4F02-A827-9107FC93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BF4A907-3230-49AB-9E87-12FD2263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37FD48F-04FA-435C-A743-E26463C0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5FD1C837-1114-42AB-AA33-ED70429B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B6F51B2F-25D5-4F03-BFB0-03954442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DD4C85D5-3C91-40E2-9F88-C87F27406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196BF5F2-14E2-4055-86A8-46D22364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AA6F46B1-0748-488B-903D-D800E115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601B86F1-07B2-49F6-B5CC-8A42248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A542DE6E-E922-4D76-A8B8-F5F50D5E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E2152-5214-4CB1-9969-C6EF0345EFDA}"/>
              </a:ext>
            </a:extLst>
          </p:cNvPr>
          <p:cNvGrpSpPr>
            <a:grpSpLocks/>
          </p:cNvGrpSpPr>
          <p:nvPr/>
        </p:nvGrpSpPr>
        <p:grpSpPr bwMode="auto">
          <a:xfrm>
            <a:off x="6014808" y="4144539"/>
            <a:ext cx="1457325" cy="1428750"/>
            <a:chOff x="1320" y="2616"/>
            <a:chExt cx="918" cy="9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31853D-F069-4D1B-946D-942024E3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10A1A76-000B-4B98-A842-2D9BD11D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" name="Text Box 152">
            <a:extLst>
              <a:ext uri="{FF2B5EF4-FFF2-40B4-BE49-F238E27FC236}">
                <a16:creationId xmlns:a16="http://schemas.microsoft.com/office/drawing/2014/main" id="{625DC2BF-D589-40D9-9CFA-4999A605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58" y="3509539"/>
            <a:ext cx="3860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New data point arrives…</a:t>
            </a:r>
          </a:p>
          <a:p>
            <a:pPr algn="l"/>
            <a:endParaRPr lang="en-US" altLang="en-US"/>
          </a:p>
          <a:p>
            <a:pPr algn="l"/>
            <a:r>
              <a:rPr lang="en-US" altLang="en-US"/>
              <a:t>It is within the threshold for cluster 1, so add it to the cluster, and update cluster center.</a:t>
            </a:r>
          </a:p>
        </p:txBody>
      </p:sp>
      <p:sp>
        <p:nvSpPr>
          <p:cNvPr id="154" name="Text Box 153">
            <a:extLst>
              <a:ext uri="{FF2B5EF4-FFF2-40B4-BE49-F238E27FC236}">
                <a16:creationId xmlns:a16="http://schemas.microsoft.com/office/drawing/2014/main" id="{B5F07A6B-2633-451F-BD2C-6CCD245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933" y="4287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5" name="Text Box 154">
            <a:extLst>
              <a:ext uri="{FF2B5EF4-FFF2-40B4-BE49-F238E27FC236}">
                <a16:creationId xmlns:a16="http://schemas.microsoft.com/office/drawing/2014/main" id="{719A8ACA-3C11-4B00-B69A-1708FBFD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133" y="5049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6" name="Text Box 155">
            <a:extLst>
              <a:ext uri="{FF2B5EF4-FFF2-40B4-BE49-F238E27FC236}">
                <a16:creationId xmlns:a16="http://schemas.microsoft.com/office/drawing/2014/main" id="{F967FBA1-0A63-40A9-AF5A-B38902E5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533" y="44398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80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45BC44-E2B3-44F4-996E-57B43D18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085" y="1563306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88F875-B4DB-4C36-8D4A-4F29C31C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2" y="1629981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A7CCB8-FC14-4D16-B0FB-54B167E8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35" y="1699831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CD44772-194D-456A-86C0-FA40D328D7DA}"/>
              </a:ext>
            </a:extLst>
          </p:cNvPr>
          <p:cNvGrpSpPr>
            <a:grpSpLocks/>
          </p:cNvGrpSpPr>
          <p:nvPr/>
        </p:nvGrpSpPr>
        <p:grpSpPr bwMode="auto">
          <a:xfrm>
            <a:off x="5607360" y="1861756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116622F-EEF9-485A-93DB-C1E5CF78B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25FD07-39DE-4ED4-A049-D10B152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FB7BDA0-1C2C-444B-A6C4-FBADC71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0C26B64-8A84-4BDF-92B4-971FF220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9589EA3-FEA7-42D1-922B-7C5FBEBB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0BF3E4-DFEB-42E8-A584-D850C12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A769631-75B7-4ADA-BB2D-90D0D38D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4FB8677-DD03-4846-B7D7-F5DB4383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23547FB-31EA-441D-A034-E45D9194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18D87A7E-9EDA-482E-8822-EB7E4DB8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63589F8-3939-4D6C-AF75-677F7AD0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31E13A0-51E1-46D3-A817-399A8083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EBA574A-EBAA-4CCD-B8E9-CC88570E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E5D9745-AE67-43B7-9F47-3DFABCEA1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A8A9B7F7-F70A-4F2C-B2D0-937E4B6D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F05DEDE-718F-4579-A18B-74C433A70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036132B-18F8-4A41-A959-8997973E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159A32D4-CDB0-463D-AA8B-DF443096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52CE662-B801-409F-B885-498FA039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ABCBB0B-D26A-44D8-9B3E-92FF4332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D52A19C-2FB9-46D7-AD41-5D8E14C5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C9F2EBA8-99B6-4B66-AA39-168B63EF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1A6860D-9C2C-438A-A97A-433B70CA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C89379D-B304-4CA9-A015-10263B91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016E3AF-CD09-47F3-9507-0038D974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8DED820-D18B-438D-A751-E69F2991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9D306ED5-D9F8-44AE-A505-51AEAE33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C20DF963-2628-477F-BF34-A48B7DDA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2001804-5A05-46D9-A829-569ADF5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F3A39BDE-0F6E-4958-9674-54FAAAD2C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17DAE69-F804-4BC9-9BE6-06B6B79B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6C14E8D-7536-40AC-8D4D-0B9D4DA4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2EADB8DE-ADD8-40A3-B3A5-356295B8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13FE9238-6C14-4B3C-9DD7-9851CF19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B24445D-60B0-4EFC-96BA-598227BC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964CFB0-FD5B-48FB-BAE3-FF090CDD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0D5ED618-6632-4DB9-ADE1-6F7F8BFB5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4F8A8B18-C13D-49B4-BAF6-6DA6E762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87123-91C9-4BF7-A8B8-DC663ECD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A1F416E-D43B-4F03-9DDE-27206D54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34C630D-6209-46BD-8B7F-2FC7A3CE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162FF5FE-E7CB-4528-9F63-F1D4406A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600CA036-F2E0-40B6-A126-786031CC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C0E1BBF9-6B4C-4917-A2F7-D1092EDF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6E53DC8-F32E-462E-A341-8C5B30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5E4FF6C-EC26-4F77-B82F-AF68495A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675B881-9C60-4E67-887E-A3894EEA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F7760155-A742-40E1-8112-E05D5B32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5C3AEDF9-7FDC-4081-B658-5466D97FE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BFE7A339-6B51-44F1-B915-9AB93705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755F038-810C-446B-9F72-8C84B2D7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88FDA7AF-C848-4931-8DA9-1F6F8B9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197E7116-A5F8-4AAB-AA7D-F5D41417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EF164A-6ACC-4297-B358-8B7E42CD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FD529A6E-138B-4C23-9FA1-99760538D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EAC50251-DE31-4BB2-8AD2-427E4D71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6C1D77EA-847C-45A0-B067-6D0EF07E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66A85BB-D811-45F5-9CBD-52AB907B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50AB543-834E-47DB-B75E-C033443C6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CAEF9FC-E73F-4440-98C0-F32AEA7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CC6AF8-876E-4093-AA39-743FA791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C0F6B0CD-872C-42D3-8BEA-4BCCAB09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6F1A63AB-A9E2-4F7D-B661-6A38611A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D5E3856-6F5A-4EE6-8ABC-3263C557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5424C3-F522-4D5D-AB10-D89E99DAD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F1BC2E6A-D408-4511-AA35-84A4EC73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A4800900-A354-461C-8015-E927629C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94B653B-B2F9-4176-B880-5B73146F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F386468D-7F84-4A7F-B0DD-A5B4A1E4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510DF427-BDDE-4FD0-80CC-650C881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0CE736F0-A644-4A06-8A6B-9122B8A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E1B361E-FFC8-4A59-87B6-583C69C1E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5F6F4FF-95E4-4F0C-A32D-1EB6F7E6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19D13643-F9B2-4FBD-A0CE-FBE68A3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65CCBFF1-A809-4EC0-9C9A-E7F2D58B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5E993395-58F3-4F09-9161-59FE0DD9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A390F92F-95CB-42CD-A8E8-AF55718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534C81C-CEEB-4F4D-9F5A-B6F1B6A1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A4A1F206-7895-4EEC-AAC4-AC0A9B67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3E6D92AA-2A08-4B6E-B1A6-FFFD05A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97C1CC44-5D2D-487A-B301-2196EA06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789E2138-70ED-4D40-A2BC-891806D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A389BCF0-C155-4B28-A5A9-EE80AD7D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137CCF9-CB2C-43CE-BBB0-149B682D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95192FB-726A-4BD0-8E16-68173BF2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499499AB-ADB1-4779-B233-E8CF4589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C0AF7300-D734-4C12-8CAA-F4CFABCC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AC888551-9F18-4A1C-866B-1AEB13D2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5D479062-AA6A-447B-8AFF-FD9C5F51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F752B9BE-72AE-4683-A0E9-105779BA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5F20379-65D1-4984-BDA9-4B528A3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7009D49D-1E2D-443D-BB99-893D5B52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6909DB67-0BFF-44ED-8DB1-FBB6C2C1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12351C7D-8A26-45EF-A073-57CFDDE6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A9A7769-3FF6-4071-B8D8-23CE2A23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1BC8A3A3-509A-4516-9178-3592DDEF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17D96420-11B1-475C-B650-821E7F0C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0135D096-0B83-46DA-8DD3-5D3E20A7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C43F575A-F6CA-433E-A043-5ACF6F54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4B4CC45D-E853-4610-B16A-D04DFC78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705DFC16-2D1A-4876-A73C-C034CE89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FFB9FBF5-7113-4EEF-BD63-574A0AD4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3A5F0770-BD87-4443-8C56-9ABB72A07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1763D634-9A15-4EF8-917E-1A9BA00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54E9816D-6A3C-4799-8B82-A3F1D62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74BDFFF-0C94-4E4F-81FF-433194B8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9CA36072-0D84-4098-B8BC-3B095822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A970C548-0210-4FF0-8F8E-BE6721AB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E5F5496-E3CC-4C58-87B3-AD083D4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DEB5C86-B602-4586-8CC8-1A53993C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C5074B1-B6F6-4707-A4D1-3C526674F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E8C0128B-26F2-419D-8DA0-5437A59C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A50DD95A-9DEA-4A5D-B534-85827C6C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1D3B259C-1C99-4160-9C5E-27C10724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31AAE7BC-FD85-4291-9547-E2069AD2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7E2C0530-99D8-48EF-AF87-170A40703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E67AEA60-10FC-4A06-997E-5E8589E5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FB09CF48-E0C2-4A92-9916-1D784806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F6EA2BF7-5579-4988-B332-131158B5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4A327918-DBC2-450D-AD10-2A3D97E2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48BBD2BD-8536-4803-B439-97A866DD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2B2C292F-FE83-4426-A20A-7D7CA7BD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2CEF158D-54D6-4043-A21B-8C5AB5B7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5227BCAD-1B58-4266-B3A2-66942EA1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3AEEC432-07D3-4FCD-BDBA-AF672142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ABC44F54-8584-46BA-96AC-A777DC5F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2D42DD6A-EF4B-4ED4-A6F2-7AE1F62E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C3A64560-7C0C-4CE3-996A-71909AC2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C947C202-C255-4AED-88E7-0E34CD5FB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E1B93636-5ECB-4ADA-8130-04F003CC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16516314-CB4A-4699-8945-26DE6962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647E07F-28A7-418E-9FA7-D9C27387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4D053E42-8399-4E15-9F90-F716F02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E74082D5-E2B5-4A8B-A2A9-4075118F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7F4B3866-1002-478D-8010-3981227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3743E736-CEEF-4125-A450-79576B5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F1A89BE9-1CA2-4ED3-BB2C-B9CAEF4EA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4AD21D41-DA6C-40E2-A26D-024D796E5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DB87BD76-6580-4A15-B91B-9501ECFE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DDDAB58-D9D9-45AE-8A17-941DB842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FFA9A8C-2B6B-4288-899F-2DBB53B81582}"/>
              </a:ext>
            </a:extLst>
          </p:cNvPr>
          <p:cNvGrpSpPr>
            <a:grpSpLocks/>
          </p:cNvGrpSpPr>
          <p:nvPr/>
        </p:nvGrpSpPr>
        <p:grpSpPr bwMode="auto">
          <a:xfrm>
            <a:off x="5878822" y="4239831"/>
            <a:ext cx="1457325" cy="1428750"/>
            <a:chOff x="1320" y="2616"/>
            <a:chExt cx="918" cy="900"/>
          </a:xfrm>
        </p:grpSpPr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6FCED4DB-9A57-407D-9576-0B1C0D4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2">
              <a:extLst>
                <a:ext uri="{FF2B5EF4-FFF2-40B4-BE49-F238E27FC236}">
                  <a16:creationId xmlns:a16="http://schemas.microsoft.com/office/drawing/2014/main" id="{07BA4EAB-8004-431E-9D72-B35ACE37D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153">
            <a:extLst>
              <a:ext uri="{FF2B5EF4-FFF2-40B4-BE49-F238E27FC236}">
                <a16:creationId xmlns:a16="http://schemas.microsoft.com/office/drawing/2014/main" id="{6B059550-DF72-42E3-9E30-C3661D032DD3}"/>
              </a:ext>
            </a:extLst>
          </p:cNvPr>
          <p:cNvGrpSpPr>
            <a:grpSpLocks/>
          </p:cNvGrpSpPr>
          <p:nvPr/>
        </p:nvGrpSpPr>
        <p:grpSpPr bwMode="auto">
          <a:xfrm>
            <a:off x="6697972" y="1563306"/>
            <a:ext cx="1457325" cy="1428750"/>
            <a:chOff x="1320" y="2616"/>
            <a:chExt cx="918" cy="900"/>
          </a:xfrm>
        </p:grpSpPr>
        <p:sp>
          <p:nvSpPr>
            <p:cNvPr id="154" name="Oval 154">
              <a:extLst>
                <a:ext uri="{FF2B5EF4-FFF2-40B4-BE49-F238E27FC236}">
                  <a16:creationId xmlns:a16="http://schemas.microsoft.com/office/drawing/2014/main" id="{F414B15B-8ED0-4E4A-88D7-9347987BC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5">
              <a:extLst>
                <a:ext uri="{FF2B5EF4-FFF2-40B4-BE49-F238E27FC236}">
                  <a16:creationId xmlns:a16="http://schemas.microsoft.com/office/drawing/2014/main" id="{9C27B6E5-FCF4-40CF-A3FA-94D7D2D5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" name="Text Box 156">
            <a:extLst>
              <a:ext uri="{FF2B5EF4-FFF2-40B4-BE49-F238E27FC236}">
                <a16:creationId xmlns:a16="http://schemas.microsoft.com/office/drawing/2014/main" id="{BF835274-DAEF-4D4C-8C80-4D7FDBF3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30" y="1783557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New data point arrives…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</a:t>
            </a:r>
            <a:r>
              <a:rPr lang="en-US" altLang="en-US" b="1" dirty="0"/>
              <a:t>not</a:t>
            </a:r>
            <a:r>
              <a:rPr lang="en-US" altLang="en-US" dirty="0"/>
              <a:t> within the threshold for cluster 1, so create a new cluster, and so on..</a:t>
            </a:r>
          </a:p>
        </p:txBody>
      </p:sp>
      <p:sp>
        <p:nvSpPr>
          <p:cNvPr id="157" name="Text Box 157">
            <a:extLst>
              <a:ext uri="{FF2B5EF4-FFF2-40B4-BE49-F238E27FC236}">
                <a16:creationId xmlns:a16="http://schemas.microsoft.com/office/drawing/2014/main" id="{87A3CE13-A692-4946-A481-0C98FF58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947" y="4382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8" name="Text Box 158">
            <a:extLst>
              <a:ext uri="{FF2B5EF4-FFF2-40B4-BE49-F238E27FC236}">
                <a16:creationId xmlns:a16="http://schemas.microsoft.com/office/drawing/2014/main" id="{2F79F740-3EDE-4531-87F9-715E68C13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147" y="5144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9" name="Text Box 159">
            <a:extLst>
              <a:ext uri="{FF2B5EF4-FFF2-40B4-BE49-F238E27FC236}">
                <a16:creationId xmlns:a16="http://schemas.microsoft.com/office/drawing/2014/main" id="{5A0B8C44-ED1A-4AD7-9FD1-83F3804E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547" y="45351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0" name="Text Box 160">
            <a:extLst>
              <a:ext uri="{FF2B5EF4-FFF2-40B4-BE49-F238E27FC236}">
                <a16:creationId xmlns:a16="http://schemas.microsoft.com/office/drawing/2014/main" id="{8271BFFB-0C1F-420E-BE83-E12364D7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947" y="19443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61" name="Text Box 161">
            <a:extLst>
              <a:ext uri="{FF2B5EF4-FFF2-40B4-BE49-F238E27FC236}">
                <a16:creationId xmlns:a16="http://schemas.microsoft.com/office/drawing/2014/main" id="{6A381FBE-F7D9-4614-B86F-EBA537CDA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9" y="4380676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Algorithm is highly order dependent…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difficult to determine t in advance…</a:t>
            </a:r>
          </a:p>
        </p:txBody>
      </p:sp>
    </p:spTree>
    <p:extLst>
      <p:ext uri="{BB962C8B-B14F-4D97-AF65-F5344CB8AC3E}">
        <p14:creationId xmlns:p14="http://schemas.microsoft.com/office/powerpoint/2010/main" val="139834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88706" y="200083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58FD0B6-792F-4EB2-B9F5-D8EBD386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R1   R2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EA2561E-923D-4703-ABA5-84DF51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81" y="4045534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A18EFCB-435F-4760-A3F2-0563F956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94" y="3275597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A104DB0-1E39-44F9-A7F2-94182DD8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143834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162B595-97CA-4B52-A841-AF65A415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708984"/>
            <a:ext cx="609600" cy="3730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F079542-A4F8-42EA-8EFE-EC6E6DF5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19" y="5150434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914B4A1-D15D-4253-8D27-0B56FE2D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19" y="5032959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C7EBA069-8218-4B99-BB7E-79ECBACC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DCD95835-3841-4CCF-8703-A47C2DD81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B0F6DC61-6CA2-45CF-B917-93519A7D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9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8FA697A4-84D2-452D-BE96-F022D3E9A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76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8EB4494A-C796-47ED-928F-0E53D9DBE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240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A04D586-2BC9-4A01-8E72-F3F7B3C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18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AA09D7D7-4FF1-4D3F-A18E-69A7B8937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7F669167-C7F2-4636-93A8-C9648ECBA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6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DF584A81-185C-44B3-9DA1-B092D18A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A28C008-E377-4ECD-8C30-2654ABBA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4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BE0167D1-2D3C-4ACD-8624-244707BE7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8496A4A2-58A1-4039-AD13-A34E0D74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0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0A79A625-C1B9-4588-927F-C2DC3B8A3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4" y="4407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C20070C5-D951-4693-89D9-155D356C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769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F2A333B5-67A7-4043-9EFA-679DDBC7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182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0525A119-2811-4D10-A37B-3315556C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D9D9F038-F4CE-4423-AE3F-B0E333809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956" y="52710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8E1EC1F9-6831-4D72-A7EA-0DA8806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4681" y="56235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F7112F2-9494-4290-8127-9FF6F43C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181" y="3899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07A3407-FD17-41CE-954C-CECD016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106" y="4058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2B97E88-3199-4538-B230-648F7BE0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706" y="3829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5BDD034-325C-483C-83BF-D1413DD8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619" y="374867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7723ED8D-8C45-4790-B2DD-247216AB3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601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2DEBDA01-A4FD-40C1-A45C-263F1D00E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5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EEDA04CC-C884-4A14-960E-D2C7C08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39A7C592-7354-49B4-A44B-B6C7EBEE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4806" y="35026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569F4C14-4C55-4837-8F36-FFFBC2676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506" y="322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42EEBECA-01C1-48A5-85DD-73692ED0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57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F596C0B9-4D02-45AB-BE40-1F565B50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172B9D7B-F300-4FCC-BDFE-C7ADC90C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1919" y="3580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D399D2-B194-4C14-B149-B9881BB0A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119" y="4418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1BFD77B9-5A99-4512-A302-2AFA7A42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981" y="47868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A504A694-4D88-4975-9F59-289E00516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644" y="41741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C094E161-43DB-408D-BB90-3847AFD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344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D44785DD-1BB8-499C-83FB-73C80EE4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519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183F9483-2E28-4F14-B674-4FAD5F083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32779385-1ADD-4C22-A2E6-5D5AFE4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1948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8536C3DD-00AA-4EAF-A039-A52DAACD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FC115F26-6148-4EB5-9C58-4592FC234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3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B2F162AE-ACF1-4000-AD6E-5965F7E8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1186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A6CB670B-6679-45A3-A6CC-CEC4DA9F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074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2D36C97D-6FDD-4849-8DAE-B3DD1E707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4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9B0E168-8FFC-4007-85CA-0C44AF838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419" y="5150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A6C189E-663F-40EA-A077-C035FF166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616BA571-6603-41DC-A9EE-014BCE81F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4312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6">
            <a:extLst>
              <a:ext uri="{FF2B5EF4-FFF2-40B4-BE49-F238E27FC236}">
                <a16:creationId xmlns:a16="http://schemas.microsoft.com/office/drawing/2014/main" id="{BF555397-2A71-4079-A8BB-592EF78B6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56" y="45932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87">
            <a:extLst>
              <a:ext uri="{FF2B5EF4-FFF2-40B4-BE49-F238E27FC236}">
                <a16:creationId xmlns:a16="http://schemas.microsoft.com/office/drawing/2014/main" id="{DC1B0820-6C9B-4FC2-8B28-F5A74EFCA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563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88">
            <a:extLst>
              <a:ext uri="{FF2B5EF4-FFF2-40B4-BE49-F238E27FC236}">
                <a16:creationId xmlns:a16="http://schemas.microsoft.com/office/drawing/2014/main" id="{092F7933-A53D-4CF2-8CEA-C7182D57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1264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89">
            <a:extLst>
              <a:ext uri="{FF2B5EF4-FFF2-40B4-BE49-F238E27FC236}">
                <a16:creationId xmlns:a16="http://schemas.microsoft.com/office/drawing/2014/main" id="{40612AF7-C56F-4263-81CE-F590930B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2582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90">
            <a:extLst>
              <a:ext uri="{FF2B5EF4-FFF2-40B4-BE49-F238E27FC236}">
                <a16:creationId xmlns:a16="http://schemas.microsoft.com/office/drawing/2014/main" id="{476B1538-C78D-47E1-928A-2D2C8E73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0E4562C0-BCC0-4778-8B7D-94CC36C86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961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92">
            <a:extLst>
              <a:ext uri="{FF2B5EF4-FFF2-40B4-BE49-F238E27FC236}">
                <a16:creationId xmlns:a16="http://schemas.microsoft.com/office/drawing/2014/main" id="{B93C8239-E7C9-445F-80FE-CE0639EDE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93">
            <a:extLst>
              <a:ext uri="{FF2B5EF4-FFF2-40B4-BE49-F238E27FC236}">
                <a16:creationId xmlns:a16="http://schemas.microsoft.com/office/drawing/2014/main" id="{F95FE33B-22E4-4D82-9470-37A2425E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556" y="3982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94">
            <a:extLst>
              <a:ext uri="{FF2B5EF4-FFF2-40B4-BE49-F238E27FC236}">
                <a16:creationId xmlns:a16="http://schemas.microsoft.com/office/drawing/2014/main" id="{2FC58BCD-31A6-4D96-87FC-2B5305B4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656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95">
            <a:extLst>
              <a:ext uri="{FF2B5EF4-FFF2-40B4-BE49-F238E27FC236}">
                <a16:creationId xmlns:a16="http://schemas.microsoft.com/office/drawing/2014/main" id="{EE7035E1-43D7-45E0-B5D0-3B235FB2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319" y="3504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96">
            <a:extLst>
              <a:ext uri="{FF2B5EF4-FFF2-40B4-BE49-F238E27FC236}">
                <a16:creationId xmlns:a16="http://schemas.microsoft.com/office/drawing/2014/main" id="{92EB4927-44A6-4097-AA34-3182CEF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885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97">
            <a:extLst>
              <a:ext uri="{FF2B5EF4-FFF2-40B4-BE49-F238E27FC236}">
                <a16:creationId xmlns:a16="http://schemas.microsoft.com/office/drawing/2014/main" id="{D0943483-32D0-4BAB-89CC-0C8013C9B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3744" y="39693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98">
            <a:extLst>
              <a:ext uri="{FF2B5EF4-FFF2-40B4-BE49-F238E27FC236}">
                <a16:creationId xmlns:a16="http://schemas.microsoft.com/office/drawing/2014/main" id="{8269FE27-999B-43B8-A9BD-218B41C7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715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99">
            <a:extLst>
              <a:ext uri="{FF2B5EF4-FFF2-40B4-BE49-F238E27FC236}">
                <a16:creationId xmlns:a16="http://schemas.microsoft.com/office/drawing/2014/main" id="{0A14809A-3E7E-43A6-A281-2798412D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3794" y="372644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0">
            <a:extLst>
              <a:ext uri="{FF2B5EF4-FFF2-40B4-BE49-F238E27FC236}">
                <a16:creationId xmlns:a16="http://schemas.microsoft.com/office/drawing/2014/main" id="{F1071807-2A71-4B06-955D-2BB10BF1D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806" y="34708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0BCBADDC-502D-45FA-94FE-F7C9F5B5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81" y="400425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B92D6F47-E67A-470C-850D-51C05BF0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756" y="4925009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238D8A1D-D00D-4BAE-8E53-81955CE0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119" y="4113797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8E1E046A-B641-415E-9B36-2DA5C7E4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1438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1EBF04DE-46C8-4726-B20C-C9EFD2AB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829634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2EFF2428-5A44-474A-9946-48E2D7C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56" y="401219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BAC28CFF-EEC9-48F0-8B4C-D3CD704A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5353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1FF2300F-2EF3-4C11-A62E-FD6DAC21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181" y="511868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FA76A48-CC87-44D2-9539-670EC048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19" y="57600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71A743ED-A726-408E-99E5-B00C3B6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6" y="4591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BF00BA1E-8065-4B19-A344-44DCC70E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94" y="3248609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2FCD5C16-01EA-4C6B-A30D-62EAC9A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719" y="3116847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9209D323-EEC2-4A94-B9B1-D23728E9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81" y="4896434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D9792D92-AC22-480F-B5E9-C71AB228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BA0AC330-8DD2-41DD-94A9-6CE6BE3E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46551D3E-5F31-404D-9D4C-2F08CC61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706" y="5963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122" name="Text Box 117">
            <a:extLst>
              <a:ext uri="{FF2B5EF4-FFF2-40B4-BE49-F238E27FC236}">
                <a16:creationId xmlns:a16="http://schemas.microsoft.com/office/drawing/2014/main" id="{6DC0FA2F-FDF1-4A39-A60E-783FE0D6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719" y="1445001"/>
            <a:ext cx="657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We need to specify the number of clusters in advance, I have chosen 2</a:t>
            </a:r>
          </a:p>
        </p:txBody>
      </p:sp>
    </p:spTree>
    <p:extLst>
      <p:ext uri="{BB962C8B-B14F-4D97-AF65-F5344CB8AC3E}">
        <p14:creationId xmlns:p14="http://schemas.microsoft.com/office/powerpoint/2010/main" val="267752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944564" cy="381000"/>
          </a:xfrm>
          <a:prstGeom prst="rect">
            <a:avLst/>
          </a:prstGeom>
          <a:noFill/>
          <a:ln w="38100">
            <a:solidFill>
              <a:srgbClr val="E461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 dirty="0">
                <a:solidFill>
                  <a:srgbClr val="3399FF"/>
                </a:solidFill>
                <a:latin typeface="Helvetica" panose="020B0604020202020204" pitchFamily="34" charset="0"/>
              </a:rPr>
              <a:t>{R1,R2}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5D10E955-249D-4AD3-8AC0-71D51AD9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238" y="386376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63608C16-F1DA-4A44-BC29-54CCB7A8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951" y="309383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6FC3A737-B84B-40D3-BADD-EB46DF132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63" y="296206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B6826801-7514-4316-97CD-85D3D59C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76" y="4968668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0437F0D-9584-480C-A733-4FAD080F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76" y="4851193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38">
            <a:extLst>
              <a:ext uri="{FF2B5EF4-FFF2-40B4-BE49-F238E27FC236}">
                <a16:creationId xmlns:a16="http://schemas.microsoft.com/office/drawing/2014/main" id="{4A10BEA7-CDE0-47DB-AD8D-EB898FCD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26394869-D543-4FA9-9113-BDF91528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Line 40">
            <a:extLst>
              <a:ext uri="{FF2B5EF4-FFF2-40B4-BE49-F238E27FC236}">
                <a16:creationId xmlns:a16="http://schemas.microsoft.com/office/drawing/2014/main" id="{8567C772-F6F6-42D7-B3FA-2E80AF6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Line 41">
            <a:extLst>
              <a:ext uri="{FF2B5EF4-FFF2-40B4-BE49-F238E27FC236}">
                <a16:creationId xmlns:a16="http://schemas.microsoft.com/office/drawing/2014/main" id="{D4CE6417-3514-43D1-B2D6-DD0B84F8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5578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42">
            <a:extLst>
              <a:ext uri="{FF2B5EF4-FFF2-40B4-BE49-F238E27FC236}">
                <a16:creationId xmlns:a16="http://schemas.microsoft.com/office/drawing/2014/main" id="{76FDAA28-A8C2-405C-B848-9AE9D4F31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4059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274593A0-B1ED-484D-B152-CF31F87C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0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88D5AED6-98F8-48AF-8E1E-F6C47D37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D5FF71EC-7A46-463E-AF54-46CDEF283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8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F9D46A0F-87F6-467E-ACDB-9E505E42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0A570A9-9709-4F9B-8851-8815B7104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6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1224CB7F-7315-4570-91DA-068E75FA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D2FACF78-8998-48EF-B2AB-2BDF6968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1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AC4B7624-F2B2-4448-926B-BDA573F61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51" y="42257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30C9BC28-51AF-4FB2-88E0-F57793FC4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926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0D4A6E3E-6265-41DA-B6CC-7F750460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000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D685AE08-D42A-4120-8095-F83C50AF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C0608C1F-2DDB-4EE2-8D8A-9AE7B873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113" y="50893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0E49B050-4C01-4A3A-9CC2-71619603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8838" y="544174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81A3DBE6-F0BF-4AC7-8136-C40E756E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338" y="371771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527E3DB4-6EB3-4304-B086-EEF803BE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263" y="38764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062330EA-01BD-444C-90CF-535EC4D6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863" y="36478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1F96EB1A-8BD6-4008-BF6A-5974C1E65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776" y="356690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9D3C3287-B12D-4244-9CCC-9253EBEA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419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61">
            <a:extLst>
              <a:ext uri="{FF2B5EF4-FFF2-40B4-BE49-F238E27FC236}">
                <a16:creationId xmlns:a16="http://schemas.microsoft.com/office/drawing/2014/main" id="{020AD548-5909-4222-B312-0D503CE6F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62">
            <a:extLst>
              <a:ext uri="{FF2B5EF4-FFF2-40B4-BE49-F238E27FC236}">
                <a16:creationId xmlns:a16="http://schemas.microsoft.com/office/drawing/2014/main" id="{7E037CD4-4285-40A2-B5C8-397521BC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63">
            <a:extLst>
              <a:ext uri="{FF2B5EF4-FFF2-40B4-BE49-F238E27FC236}">
                <a16:creationId xmlns:a16="http://schemas.microsoft.com/office/drawing/2014/main" id="{C62F5EF9-A90D-4CFC-85D0-3D6A2DC5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963" y="332084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EF9468FC-101D-43F2-83D0-D0183722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8663" y="3038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65">
            <a:extLst>
              <a:ext uri="{FF2B5EF4-FFF2-40B4-BE49-F238E27FC236}">
                <a16:creationId xmlns:a16="http://schemas.microsoft.com/office/drawing/2014/main" id="{49B282F0-C061-47DD-9966-F0D3F8D7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8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6">
            <a:extLst>
              <a:ext uri="{FF2B5EF4-FFF2-40B4-BE49-F238E27FC236}">
                <a16:creationId xmlns:a16="http://schemas.microsoft.com/office/drawing/2014/main" id="{EDEAD66D-2857-4FFD-B5D9-FF4086F2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7">
            <a:extLst>
              <a:ext uri="{FF2B5EF4-FFF2-40B4-BE49-F238E27FC236}">
                <a16:creationId xmlns:a16="http://schemas.microsoft.com/office/drawing/2014/main" id="{6CE79950-4F63-4F01-86B1-CC19D8B3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6076" y="3398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8">
            <a:extLst>
              <a:ext uri="{FF2B5EF4-FFF2-40B4-BE49-F238E27FC236}">
                <a16:creationId xmlns:a16="http://schemas.microsoft.com/office/drawing/2014/main" id="{294E64BA-5185-4BE7-ABEB-E51115554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76" y="4236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9">
            <a:extLst>
              <a:ext uri="{FF2B5EF4-FFF2-40B4-BE49-F238E27FC236}">
                <a16:creationId xmlns:a16="http://schemas.microsoft.com/office/drawing/2014/main" id="{8751DAA1-36A3-42C2-A1D8-21119F7C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138" y="46051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70">
            <a:extLst>
              <a:ext uri="{FF2B5EF4-FFF2-40B4-BE49-F238E27FC236}">
                <a16:creationId xmlns:a16="http://schemas.microsoft.com/office/drawing/2014/main" id="{9BE84AB5-2803-4497-9515-D70123BE4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801" y="39923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1">
            <a:extLst>
              <a:ext uri="{FF2B5EF4-FFF2-40B4-BE49-F238E27FC236}">
                <a16:creationId xmlns:a16="http://schemas.microsoft.com/office/drawing/2014/main" id="{527940C8-5E3F-494F-AEC8-6E7B956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501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2">
            <a:extLst>
              <a:ext uri="{FF2B5EF4-FFF2-40B4-BE49-F238E27FC236}">
                <a16:creationId xmlns:a16="http://schemas.microsoft.com/office/drawing/2014/main" id="{81947F11-5EDF-4DB6-951E-9A6C43AD2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4676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Line 73">
            <a:extLst>
              <a:ext uri="{FF2B5EF4-FFF2-40B4-BE49-F238E27FC236}">
                <a16:creationId xmlns:a16="http://schemas.microsoft.com/office/drawing/2014/main" id="{75B4B5E0-ED41-42C0-8B42-5C57CD083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74">
            <a:extLst>
              <a:ext uri="{FF2B5EF4-FFF2-40B4-BE49-F238E27FC236}">
                <a16:creationId xmlns:a16="http://schemas.microsoft.com/office/drawing/2014/main" id="{B9BFFA62-FE24-4DB0-A35E-E13065C38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0131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Line 75">
            <a:extLst>
              <a:ext uri="{FF2B5EF4-FFF2-40B4-BE49-F238E27FC236}">
                <a16:creationId xmlns:a16="http://schemas.microsoft.com/office/drawing/2014/main" id="{48FC5D0E-B108-4D45-8A7F-2C504A4DF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72FAF7BF-1AF3-4F11-ACBE-BA6259FF7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5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E2F4183D-3439-4FA2-BD42-E229BF061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49369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8">
            <a:extLst>
              <a:ext uri="{FF2B5EF4-FFF2-40B4-BE49-F238E27FC236}">
                <a16:creationId xmlns:a16="http://schemas.microsoft.com/office/drawing/2014/main" id="{5CF17134-BBEC-4A0D-9B22-50BE6D645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4892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79">
            <a:extLst>
              <a:ext uri="{FF2B5EF4-FFF2-40B4-BE49-F238E27FC236}">
                <a16:creationId xmlns:a16="http://schemas.microsoft.com/office/drawing/2014/main" id="{1B886A4D-C3BE-4518-852E-4172F4389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80">
            <a:extLst>
              <a:ext uri="{FF2B5EF4-FFF2-40B4-BE49-F238E27FC236}">
                <a16:creationId xmlns:a16="http://schemas.microsoft.com/office/drawing/2014/main" id="{F7E653F5-00CB-411A-88B7-E78241988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576" y="49686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81">
            <a:extLst>
              <a:ext uri="{FF2B5EF4-FFF2-40B4-BE49-F238E27FC236}">
                <a16:creationId xmlns:a16="http://schemas.microsoft.com/office/drawing/2014/main" id="{2C4C1A50-8774-41AF-B6DC-7065A828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82">
            <a:extLst>
              <a:ext uri="{FF2B5EF4-FFF2-40B4-BE49-F238E27FC236}">
                <a16:creationId xmlns:a16="http://schemas.microsoft.com/office/drawing/2014/main" id="{5BC993D1-EBE5-4348-A97D-D7C687C55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42495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83">
            <a:extLst>
              <a:ext uri="{FF2B5EF4-FFF2-40B4-BE49-F238E27FC236}">
                <a16:creationId xmlns:a16="http://schemas.microsoft.com/office/drawing/2014/main" id="{35AA9FD1-FB6A-449E-8240-FF7982A4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813" y="44114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84">
            <a:extLst>
              <a:ext uri="{FF2B5EF4-FFF2-40B4-BE49-F238E27FC236}">
                <a16:creationId xmlns:a16="http://schemas.microsoft.com/office/drawing/2014/main" id="{6FFD7627-DABB-4103-A8A7-28FDCABD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381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85">
            <a:extLst>
              <a:ext uri="{FF2B5EF4-FFF2-40B4-BE49-F238E27FC236}">
                <a16:creationId xmlns:a16="http://schemas.microsoft.com/office/drawing/2014/main" id="{F07A3B63-862A-4765-8F4B-1CEFE528F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39447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9367B3B2-FF64-4CF7-B7AF-B773C789D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0764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87">
            <a:extLst>
              <a:ext uri="{FF2B5EF4-FFF2-40B4-BE49-F238E27FC236}">
                <a16:creationId xmlns:a16="http://schemas.microsoft.com/office/drawing/2014/main" id="{F0CC1BA2-B515-47C8-B08B-9A97F312D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88">
            <a:extLst>
              <a:ext uri="{FF2B5EF4-FFF2-40B4-BE49-F238E27FC236}">
                <a16:creationId xmlns:a16="http://schemas.microsoft.com/office/drawing/2014/main" id="{3233A77C-41D9-4062-A1BF-B55C6F7E6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779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89">
            <a:extLst>
              <a:ext uri="{FF2B5EF4-FFF2-40B4-BE49-F238E27FC236}">
                <a16:creationId xmlns:a16="http://schemas.microsoft.com/office/drawing/2014/main" id="{C0AA699E-EEBC-4091-BFA2-E693131A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90">
            <a:extLst>
              <a:ext uri="{FF2B5EF4-FFF2-40B4-BE49-F238E27FC236}">
                <a16:creationId xmlns:a16="http://schemas.microsoft.com/office/drawing/2014/main" id="{93490B8F-5F58-4DF0-933A-102EF5DC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713" y="3800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91">
            <a:extLst>
              <a:ext uri="{FF2B5EF4-FFF2-40B4-BE49-F238E27FC236}">
                <a16:creationId xmlns:a16="http://schemas.microsoft.com/office/drawing/2014/main" id="{1B326AB4-2DC4-4793-8FF3-BDC848066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474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92">
            <a:extLst>
              <a:ext uri="{FF2B5EF4-FFF2-40B4-BE49-F238E27FC236}">
                <a16:creationId xmlns:a16="http://schemas.microsoft.com/office/drawing/2014/main" id="{2A975FC5-24CB-484A-9A13-61FF0A8B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476" y="3322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93">
            <a:extLst>
              <a:ext uri="{FF2B5EF4-FFF2-40B4-BE49-F238E27FC236}">
                <a16:creationId xmlns:a16="http://schemas.microsoft.com/office/drawing/2014/main" id="{43EF6496-5197-4433-B4DA-6DA5F841D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703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94">
            <a:extLst>
              <a:ext uri="{FF2B5EF4-FFF2-40B4-BE49-F238E27FC236}">
                <a16:creationId xmlns:a16="http://schemas.microsoft.com/office/drawing/2014/main" id="{8F790EEC-DFB3-4331-90C5-A4D1FE50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01" y="37875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Line 95">
            <a:extLst>
              <a:ext uri="{FF2B5EF4-FFF2-40B4-BE49-F238E27FC236}">
                <a16:creationId xmlns:a16="http://schemas.microsoft.com/office/drawing/2014/main" id="{0834C030-1504-42CC-87B0-B4BF4CC42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533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Line 96">
            <a:extLst>
              <a:ext uri="{FF2B5EF4-FFF2-40B4-BE49-F238E27FC236}">
                <a16:creationId xmlns:a16="http://schemas.microsoft.com/office/drawing/2014/main" id="{C22E25E4-C5DE-4A24-BB2F-8DF733A6E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951" y="354468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Line 97">
            <a:extLst>
              <a:ext uri="{FF2B5EF4-FFF2-40B4-BE49-F238E27FC236}">
                <a16:creationId xmlns:a16="http://schemas.microsoft.com/office/drawing/2014/main" id="{B7E73BB7-7AE9-4E17-959B-8714C1F04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963" y="32890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98">
            <a:extLst>
              <a:ext uri="{FF2B5EF4-FFF2-40B4-BE49-F238E27FC236}">
                <a16:creationId xmlns:a16="http://schemas.microsoft.com/office/drawing/2014/main" id="{3028DAAB-84C0-40D4-A5AB-06F09F94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38" y="382249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99">
            <a:extLst>
              <a:ext uri="{FF2B5EF4-FFF2-40B4-BE49-F238E27FC236}">
                <a16:creationId xmlns:a16="http://schemas.microsoft.com/office/drawing/2014/main" id="{950363BA-F5E4-4E33-AD24-CC07FB7D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13" y="474324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100">
            <a:extLst>
              <a:ext uri="{FF2B5EF4-FFF2-40B4-BE49-F238E27FC236}">
                <a16:creationId xmlns:a16="http://schemas.microsoft.com/office/drawing/2014/main" id="{0A7FFE43-7593-4A1E-9C57-7FB6B5C1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276" y="393203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102">
            <a:extLst>
              <a:ext uri="{FF2B5EF4-FFF2-40B4-BE49-F238E27FC236}">
                <a16:creationId xmlns:a16="http://schemas.microsoft.com/office/drawing/2014/main" id="{FD11FA98-6B2F-4685-8C38-6A80FFF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13" y="383043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2" name="Rectangle 104">
            <a:extLst>
              <a:ext uri="{FF2B5EF4-FFF2-40B4-BE49-F238E27FC236}">
                <a16:creationId xmlns:a16="http://schemas.microsoft.com/office/drawing/2014/main" id="{9B933F6B-9894-4191-9A67-07DF4C23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338" y="493691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3" name="Rectangle 105">
            <a:extLst>
              <a:ext uri="{FF2B5EF4-FFF2-40B4-BE49-F238E27FC236}">
                <a16:creationId xmlns:a16="http://schemas.microsoft.com/office/drawing/2014/main" id="{78B841AB-9E72-4210-9266-8CB2CB66E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6" y="55782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4" name="Rectangle 106">
            <a:extLst>
              <a:ext uri="{FF2B5EF4-FFF2-40B4-BE49-F238E27FC236}">
                <a16:creationId xmlns:a16="http://schemas.microsoft.com/office/drawing/2014/main" id="{23D8F4C7-7B09-4E82-99B4-4985E6ED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463" y="44098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5" name="Rectangle 107">
            <a:extLst>
              <a:ext uri="{FF2B5EF4-FFF2-40B4-BE49-F238E27FC236}">
                <a16:creationId xmlns:a16="http://schemas.microsoft.com/office/drawing/2014/main" id="{5CD5FBDF-639D-4CA2-8F65-68331A65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51" y="306684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08">
            <a:extLst>
              <a:ext uri="{FF2B5EF4-FFF2-40B4-BE49-F238E27FC236}">
                <a16:creationId xmlns:a16="http://schemas.microsoft.com/office/drawing/2014/main" id="{182E46AA-47BD-4ECA-AB73-1D9DAA34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76" y="293508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09">
            <a:extLst>
              <a:ext uri="{FF2B5EF4-FFF2-40B4-BE49-F238E27FC236}">
                <a16:creationId xmlns:a16="http://schemas.microsoft.com/office/drawing/2014/main" id="{E4BCDE66-AFE2-4AFD-B665-7C643BB93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138" y="4714668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10">
            <a:extLst>
              <a:ext uri="{FF2B5EF4-FFF2-40B4-BE49-F238E27FC236}">
                <a16:creationId xmlns:a16="http://schemas.microsoft.com/office/drawing/2014/main" id="{756A19B6-17C3-4827-AD17-D75433CE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99" name="Rectangle 111">
            <a:extLst>
              <a:ext uri="{FF2B5EF4-FFF2-40B4-BE49-F238E27FC236}">
                <a16:creationId xmlns:a16="http://schemas.microsoft.com/office/drawing/2014/main" id="{E1381BB8-B12F-43D4-8FAB-F21599D2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00" name="Rectangle 112">
            <a:extLst>
              <a:ext uri="{FF2B5EF4-FFF2-40B4-BE49-F238E27FC236}">
                <a16:creationId xmlns:a16="http://schemas.microsoft.com/office/drawing/2014/main" id="{170EBBBD-CC04-43D4-A196-9AA2EFF9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863" y="5781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</p:spTree>
    <p:extLst>
      <p:ext uri="{BB962C8B-B14F-4D97-AF65-F5344CB8AC3E}">
        <p14:creationId xmlns:p14="http://schemas.microsoft.com/office/powerpoint/2010/main" val="69125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3EFC97D9-E175-4D76-800D-7F60FF02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2" y="383698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F5EB0567-2274-4C9F-9581-005633A2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06705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70705777-C2AA-4202-AA46-272942EB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7" y="293528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7">
            <a:extLst>
              <a:ext uri="{FF2B5EF4-FFF2-40B4-BE49-F238E27FC236}">
                <a16:creationId xmlns:a16="http://schemas.microsoft.com/office/drawing/2014/main" id="{7532FD8C-1743-4F37-BE52-8673A0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2" y="4824413"/>
            <a:ext cx="14827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8">
            <a:extLst>
              <a:ext uri="{FF2B5EF4-FFF2-40B4-BE49-F238E27FC236}">
                <a16:creationId xmlns:a16="http://schemas.microsoft.com/office/drawing/2014/main" id="{70053860-EDCC-47A8-999D-2F90D2AA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">
            <a:extLst>
              <a:ext uri="{FF2B5EF4-FFF2-40B4-BE49-F238E27FC236}">
                <a16:creationId xmlns:a16="http://schemas.microsoft.com/office/drawing/2014/main" id="{10A655FB-D7C2-45B6-935B-29C3A15BF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0">
            <a:extLst>
              <a:ext uri="{FF2B5EF4-FFF2-40B4-BE49-F238E27FC236}">
                <a16:creationId xmlns:a16="http://schemas.microsoft.com/office/drawing/2014/main" id="{459AF3E8-79BD-4399-8B4B-9C399653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">
            <a:extLst>
              <a:ext uri="{FF2B5EF4-FFF2-40B4-BE49-F238E27FC236}">
                <a16:creationId xmlns:a16="http://schemas.microsoft.com/office/drawing/2014/main" id="{2801E43A-DE2A-4CD1-BC37-A08BA7C2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5551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12">
            <a:extLst>
              <a:ext uri="{FF2B5EF4-FFF2-40B4-BE49-F238E27FC236}">
                <a16:creationId xmlns:a16="http://schemas.microsoft.com/office/drawing/2014/main" id="{5A0732FE-CD06-4582-85AD-65F6DF6C1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4032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13">
            <a:extLst>
              <a:ext uri="{FF2B5EF4-FFF2-40B4-BE49-F238E27FC236}">
                <a16:creationId xmlns:a16="http://schemas.microsoft.com/office/drawing/2014/main" id="{E2B9F218-3020-4EC0-8902-B98B626F7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14">
            <a:extLst>
              <a:ext uri="{FF2B5EF4-FFF2-40B4-BE49-F238E27FC236}">
                <a16:creationId xmlns:a16="http://schemas.microsoft.com/office/drawing/2014/main" id="{61904033-5A4F-4D45-8B5C-F8E3D132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15">
            <a:extLst>
              <a:ext uri="{FF2B5EF4-FFF2-40B4-BE49-F238E27FC236}">
                <a16:creationId xmlns:a16="http://schemas.microsoft.com/office/drawing/2014/main" id="{15183FDB-33F3-414F-8803-CA317811A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16">
            <a:extLst>
              <a:ext uri="{FF2B5EF4-FFF2-40B4-BE49-F238E27FC236}">
                <a16:creationId xmlns:a16="http://schemas.microsoft.com/office/drawing/2014/main" id="{48E3AEAB-DCFE-43F0-904A-8C71A3C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17">
            <a:extLst>
              <a:ext uri="{FF2B5EF4-FFF2-40B4-BE49-F238E27FC236}">
                <a16:creationId xmlns:a16="http://schemas.microsoft.com/office/drawing/2014/main" id="{2624DC4B-3E45-4BC5-B67C-B15524B04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1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18">
            <a:extLst>
              <a:ext uri="{FF2B5EF4-FFF2-40B4-BE49-F238E27FC236}">
                <a16:creationId xmlns:a16="http://schemas.microsoft.com/office/drawing/2014/main" id="{37BF7749-D808-4BBC-9D02-49CC9412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19">
            <a:extLst>
              <a:ext uri="{FF2B5EF4-FFF2-40B4-BE49-F238E27FC236}">
                <a16:creationId xmlns:a16="http://schemas.microsoft.com/office/drawing/2014/main" id="{3A43DFE7-7DF8-460E-8FE1-5A338E54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20">
            <a:extLst>
              <a:ext uri="{FF2B5EF4-FFF2-40B4-BE49-F238E27FC236}">
                <a16:creationId xmlns:a16="http://schemas.microsoft.com/office/drawing/2014/main" id="{8614BA09-C425-4357-A64C-FCE148078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41989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21">
            <a:extLst>
              <a:ext uri="{FF2B5EF4-FFF2-40B4-BE49-F238E27FC236}">
                <a16:creationId xmlns:a16="http://schemas.microsoft.com/office/drawing/2014/main" id="{B0DCD007-840E-4995-85D4-C1DA21CC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22">
            <a:extLst>
              <a:ext uri="{FF2B5EF4-FFF2-40B4-BE49-F238E27FC236}">
                <a16:creationId xmlns:a16="http://schemas.microsoft.com/office/drawing/2014/main" id="{B2BB28B9-4FB0-47E3-AD2D-A1F14820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73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53DB0833-9C24-4740-9E3A-FDDF6BBC5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24">
            <a:extLst>
              <a:ext uri="{FF2B5EF4-FFF2-40B4-BE49-F238E27FC236}">
                <a16:creationId xmlns:a16="http://schemas.microsoft.com/office/drawing/2014/main" id="{5F3A7F69-7FC5-40DB-A2B5-49F3DC44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7" y="50625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25">
            <a:extLst>
              <a:ext uri="{FF2B5EF4-FFF2-40B4-BE49-F238E27FC236}">
                <a16:creationId xmlns:a16="http://schemas.microsoft.com/office/drawing/2014/main" id="{AC52871E-3273-461F-AD75-D90C832D3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2" y="541496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26">
            <a:extLst>
              <a:ext uri="{FF2B5EF4-FFF2-40B4-BE49-F238E27FC236}">
                <a16:creationId xmlns:a16="http://schemas.microsoft.com/office/drawing/2014/main" id="{29952121-7722-4550-880C-424223C4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862" y="369093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27">
            <a:extLst>
              <a:ext uri="{FF2B5EF4-FFF2-40B4-BE49-F238E27FC236}">
                <a16:creationId xmlns:a16="http://schemas.microsoft.com/office/drawing/2014/main" id="{58F60F7F-9FBE-4460-9A6E-8E4CE1C6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7" y="38496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Line 28">
            <a:extLst>
              <a:ext uri="{FF2B5EF4-FFF2-40B4-BE49-F238E27FC236}">
                <a16:creationId xmlns:a16="http://schemas.microsoft.com/office/drawing/2014/main" id="{583D9A47-2D99-45BB-9EA3-93B82727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7" y="36210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29">
            <a:extLst>
              <a:ext uri="{FF2B5EF4-FFF2-40B4-BE49-F238E27FC236}">
                <a16:creationId xmlns:a16="http://schemas.microsoft.com/office/drawing/2014/main" id="{D009B69B-0F16-49A6-A3B2-1C1FF8EA4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300" y="354012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30">
            <a:extLst>
              <a:ext uri="{FF2B5EF4-FFF2-40B4-BE49-F238E27FC236}">
                <a16:creationId xmlns:a16="http://schemas.microsoft.com/office/drawing/2014/main" id="{E6CA85A3-81E3-426B-BA6A-14F7241B5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392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31">
            <a:extLst>
              <a:ext uri="{FF2B5EF4-FFF2-40B4-BE49-F238E27FC236}">
                <a16:creationId xmlns:a16="http://schemas.microsoft.com/office/drawing/2014/main" id="{A0E1E18F-2D66-4E80-8D29-58580A94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32">
            <a:extLst>
              <a:ext uri="{FF2B5EF4-FFF2-40B4-BE49-F238E27FC236}">
                <a16:creationId xmlns:a16="http://schemas.microsoft.com/office/drawing/2014/main" id="{E8091E5B-0D5A-4D10-AA63-DC4734B4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33">
            <a:extLst>
              <a:ext uri="{FF2B5EF4-FFF2-40B4-BE49-F238E27FC236}">
                <a16:creationId xmlns:a16="http://schemas.microsoft.com/office/drawing/2014/main" id="{A21E190D-0E5F-422C-B1BB-A6D550BE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7" y="329406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34">
            <a:extLst>
              <a:ext uri="{FF2B5EF4-FFF2-40B4-BE49-F238E27FC236}">
                <a16:creationId xmlns:a16="http://schemas.microsoft.com/office/drawing/2014/main" id="{0126EA6E-146F-4454-9C0D-4888A62D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7" y="3011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35">
            <a:extLst>
              <a:ext uri="{FF2B5EF4-FFF2-40B4-BE49-F238E27FC236}">
                <a16:creationId xmlns:a16="http://schemas.microsoft.com/office/drawing/2014/main" id="{D835ED17-4EBD-4BD0-97A6-BAB3D4F1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36">
            <a:extLst>
              <a:ext uri="{FF2B5EF4-FFF2-40B4-BE49-F238E27FC236}">
                <a16:creationId xmlns:a16="http://schemas.microsoft.com/office/drawing/2014/main" id="{4CBF83BE-9C6C-4E77-A6F3-4B131B9C1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Line 37">
            <a:extLst>
              <a:ext uri="{FF2B5EF4-FFF2-40B4-BE49-F238E27FC236}">
                <a16:creationId xmlns:a16="http://schemas.microsoft.com/office/drawing/2014/main" id="{F8887C67-7066-459A-9C46-E1FFA824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0" y="3371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Line 38">
            <a:extLst>
              <a:ext uri="{FF2B5EF4-FFF2-40B4-BE49-F238E27FC236}">
                <a16:creationId xmlns:a16="http://schemas.microsoft.com/office/drawing/2014/main" id="{AC4331F2-28BF-43B0-B141-38E72365F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4210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Line 39">
            <a:extLst>
              <a:ext uri="{FF2B5EF4-FFF2-40B4-BE49-F238E27FC236}">
                <a16:creationId xmlns:a16="http://schemas.microsoft.com/office/drawing/2014/main" id="{A722C426-028D-46AC-A527-621869860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662" y="45783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Line 40">
            <a:extLst>
              <a:ext uri="{FF2B5EF4-FFF2-40B4-BE49-F238E27FC236}">
                <a16:creationId xmlns:a16="http://schemas.microsoft.com/office/drawing/2014/main" id="{619EB4F5-45EB-4990-9CDE-9D11FE5A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39655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Line 41">
            <a:extLst>
              <a:ext uri="{FF2B5EF4-FFF2-40B4-BE49-F238E27FC236}">
                <a16:creationId xmlns:a16="http://schemas.microsoft.com/office/drawing/2014/main" id="{5EE38AF8-F0F4-4199-BF9E-B8C575A0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Line 42">
            <a:extLst>
              <a:ext uri="{FF2B5EF4-FFF2-40B4-BE49-F238E27FC236}">
                <a16:creationId xmlns:a16="http://schemas.microsoft.com/office/drawing/2014/main" id="{FDFD1E3A-7A8D-4F28-9FA4-80D7C62C9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200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43">
            <a:extLst>
              <a:ext uri="{FF2B5EF4-FFF2-40B4-BE49-F238E27FC236}">
                <a16:creationId xmlns:a16="http://schemas.microsoft.com/office/drawing/2014/main" id="{1488B626-9A41-434E-88F1-123C618B1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44">
            <a:extLst>
              <a:ext uri="{FF2B5EF4-FFF2-40B4-BE49-F238E27FC236}">
                <a16:creationId xmlns:a16="http://schemas.microsoft.com/office/drawing/2014/main" id="{23C17239-5DBD-4CEE-9ADD-53ED2006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9863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45">
            <a:extLst>
              <a:ext uri="{FF2B5EF4-FFF2-40B4-BE49-F238E27FC236}">
                <a16:creationId xmlns:a16="http://schemas.microsoft.com/office/drawing/2014/main" id="{B43AEDC9-52F1-4B7D-BE15-B479EAF75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46">
            <a:extLst>
              <a:ext uri="{FF2B5EF4-FFF2-40B4-BE49-F238E27FC236}">
                <a16:creationId xmlns:a16="http://schemas.microsoft.com/office/drawing/2014/main" id="{DED73C33-96C7-489D-B2D7-3BBA740B3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0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47">
            <a:extLst>
              <a:ext uri="{FF2B5EF4-FFF2-40B4-BE49-F238E27FC236}">
                <a16:creationId xmlns:a16="http://schemas.microsoft.com/office/drawing/2014/main" id="{E3A2FFD2-7D0A-483A-A0BC-30D35F33F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49101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4BFA42A2-3C2F-4ADE-96E8-91F4C7BFE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4865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49">
            <a:extLst>
              <a:ext uri="{FF2B5EF4-FFF2-40B4-BE49-F238E27FC236}">
                <a16:creationId xmlns:a16="http://schemas.microsoft.com/office/drawing/2014/main" id="{9AD1C335-57E3-483D-B977-F1A85DC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Line 50">
            <a:extLst>
              <a:ext uri="{FF2B5EF4-FFF2-40B4-BE49-F238E27FC236}">
                <a16:creationId xmlns:a16="http://schemas.microsoft.com/office/drawing/2014/main" id="{201F661E-CCB9-4C33-BFE9-4E538AAF7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9418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Line 51">
            <a:extLst>
              <a:ext uri="{FF2B5EF4-FFF2-40B4-BE49-F238E27FC236}">
                <a16:creationId xmlns:a16="http://schemas.microsoft.com/office/drawing/2014/main" id="{F8D89A4C-9A02-4389-8DBF-9181142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Line 52">
            <a:extLst>
              <a:ext uri="{FF2B5EF4-FFF2-40B4-BE49-F238E27FC236}">
                <a16:creationId xmlns:a16="http://schemas.microsoft.com/office/drawing/2014/main" id="{2667BCDD-093C-4205-96D8-E96C95EB4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42227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Line 53">
            <a:extLst>
              <a:ext uri="{FF2B5EF4-FFF2-40B4-BE49-F238E27FC236}">
                <a16:creationId xmlns:a16="http://schemas.microsoft.com/office/drawing/2014/main" id="{1F6BCA32-CBFB-41AD-8A40-01DEC2659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2337" y="43846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54">
            <a:extLst>
              <a:ext uri="{FF2B5EF4-FFF2-40B4-BE49-F238E27FC236}">
                <a16:creationId xmlns:a16="http://schemas.microsoft.com/office/drawing/2014/main" id="{A6DD9BE8-0A3C-4D1C-9CD7-3E6DDDB1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354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55">
            <a:extLst>
              <a:ext uri="{FF2B5EF4-FFF2-40B4-BE49-F238E27FC236}">
                <a16:creationId xmlns:a16="http://schemas.microsoft.com/office/drawing/2014/main" id="{9F8BD680-E0DB-45DA-9E1A-FFA55D472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39179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56">
            <a:extLst>
              <a:ext uri="{FF2B5EF4-FFF2-40B4-BE49-F238E27FC236}">
                <a16:creationId xmlns:a16="http://schemas.microsoft.com/office/drawing/2014/main" id="{6116C426-DA95-4F8C-9C8C-211C9BA9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0497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57">
            <a:extLst>
              <a:ext uri="{FF2B5EF4-FFF2-40B4-BE49-F238E27FC236}">
                <a16:creationId xmlns:a16="http://schemas.microsoft.com/office/drawing/2014/main" id="{29F25064-0082-4F9F-8441-4F4D13102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58">
            <a:extLst>
              <a:ext uri="{FF2B5EF4-FFF2-40B4-BE49-F238E27FC236}">
                <a16:creationId xmlns:a16="http://schemas.microsoft.com/office/drawing/2014/main" id="{1A9B9F64-F355-4C20-8F6E-67CD68EDF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752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Line 59">
            <a:extLst>
              <a:ext uri="{FF2B5EF4-FFF2-40B4-BE49-F238E27FC236}">
                <a16:creationId xmlns:a16="http://schemas.microsoft.com/office/drawing/2014/main" id="{9802B7C9-84A1-459A-BB5F-1FFBB47B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0">
            <a:extLst>
              <a:ext uri="{FF2B5EF4-FFF2-40B4-BE49-F238E27FC236}">
                <a16:creationId xmlns:a16="http://schemas.microsoft.com/office/drawing/2014/main" id="{DA892BAE-48D4-421E-A989-3E4C798F9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7" y="377348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1">
            <a:extLst>
              <a:ext uri="{FF2B5EF4-FFF2-40B4-BE49-F238E27FC236}">
                <a16:creationId xmlns:a16="http://schemas.microsoft.com/office/drawing/2014/main" id="{3A71298E-B4A9-44B8-8F48-935E2D22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448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2">
            <a:extLst>
              <a:ext uri="{FF2B5EF4-FFF2-40B4-BE49-F238E27FC236}">
                <a16:creationId xmlns:a16="http://schemas.microsoft.com/office/drawing/2014/main" id="{0C431F20-E125-4DBC-BDBF-D536EA7BD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295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3">
            <a:extLst>
              <a:ext uri="{FF2B5EF4-FFF2-40B4-BE49-F238E27FC236}">
                <a16:creationId xmlns:a16="http://schemas.microsoft.com/office/drawing/2014/main" id="{73DCD216-E6F1-4D12-A884-AD4CE3116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676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4">
            <a:extLst>
              <a:ext uri="{FF2B5EF4-FFF2-40B4-BE49-F238E27FC236}">
                <a16:creationId xmlns:a16="http://schemas.microsoft.com/office/drawing/2014/main" id="{5CA1E6C1-7260-4796-9FF6-C1324270F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37607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>
            <a:extLst>
              <a:ext uri="{FF2B5EF4-FFF2-40B4-BE49-F238E27FC236}">
                <a16:creationId xmlns:a16="http://schemas.microsoft.com/office/drawing/2014/main" id="{FD6F71EE-0BF3-4FD9-869B-1D8C504F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506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6">
            <a:extLst>
              <a:ext uri="{FF2B5EF4-FFF2-40B4-BE49-F238E27FC236}">
                <a16:creationId xmlns:a16="http://schemas.microsoft.com/office/drawing/2014/main" id="{2474DCB9-D886-41BD-BF1D-9513C5A09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51790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7">
            <a:extLst>
              <a:ext uri="{FF2B5EF4-FFF2-40B4-BE49-F238E27FC236}">
                <a16:creationId xmlns:a16="http://schemas.microsoft.com/office/drawing/2014/main" id="{A4803ECC-D1F1-45F8-B472-490614AB6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7" y="32623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68">
            <a:extLst>
              <a:ext uri="{FF2B5EF4-FFF2-40B4-BE49-F238E27FC236}">
                <a16:creationId xmlns:a16="http://schemas.microsoft.com/office/drawing/2014/main" id="{960B7DE8-0FDA-491A-988E-39016B7A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2" y="379571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69">
            <a:extLst>
              <a:ext uri="{FF2B5EF4-FFF2-40B4-BE49-F238E27FC236}">
                <a16:creationId xmlns:a16="http://schemas.microsoft.com/office/drawing/2014/main" id="{1A452562-C548-490B-B653-29AA928C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7" y="471646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0">
            <a:extLst>
              <a:ext uri="{FF2B5EF4-FFF2-40B4-BE49-F238E27FC236}">
                <a16:creationId xmlns:a16="http://schemas.microsoft.com/office/drawing/2014/main" id="{69ADD9A8-535A-4689-9D54-35DFD0BA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90525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1">
            <a:extLst>
              <a:ext uri="{FF2B5EF4-FFF2-40B4-BE49-F238E27FC236}">
                <a16:creationId xmlns:a16="http://schemas.microsoft.com/office/drawing/2014/main" id="{1FD4D127-D365-4A8A-AE7E-EA6208C24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3611563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59" name="Rectangle 72">
            <a:extLst>
              <a:ext uri="{FF2B5EF4-FFF2-40B4-BE49-F238E27FC236}">
                <a16:creationId xmlns:a16="http://schemas.microsoft.com/office/drawing/2014/main" id="{4C0AE1D2-DDB6-4194-ADBC-68A06D35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7" y="380365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0" name="Rectangle 73">
            <a:extLst>
              <a:ext uri="{FF2B5EF4-FFF2-40B4-BE49-F238E27FC236}">
                <a16:creationId xmlns:a16="http://schemas.microsoft.com/office/drawing/2014/main" id="{7EE62D4C-8931-4819-A51F-7F68B0DA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5135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1" name="Rectangle 74">
            <a:extLst>
              <a:ext uri="{FF2B5EF4-FFF2-40B4-BE49-F238E27FC236}">
                <a16:creationId xmlns:a16="http://schemas.microsoft.com/office/drawing/2014/main" id="{71425052-A1A9-4463-ABEB-FEE7A12E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2" y="491013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2" name="Rectangle 75">
            <a:extLst>
              <a:ext uri="{FF2B5EF4-FFF2-40B4-BE49-F238E27FC236}">
                <a16:creationId xmlns:a16="http://schemas.microsoft.com/office/drawing/2014/main" id="{795337F3-931F-4C7C-B4C6-0D7F0D2D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7" y="43830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3" name="Rectangle 76">
            <a:extLst>
              <a:ext uri="{FF2B5EF4-FFF2-40B4-BE49-F238E27FC236}">
                <a16:creationId xmlns:a16="http://schemas.microsoft.com/office/drawing/2014/main" id="{986892EA-46C8-4778-9CE7-BB4F4F3C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304006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7">
            <a:extLst>
              <a:ext uri="{FF2B5EF4-FFF2-40B4-BE49-F238E27FC236}">
                <a16:creationId xmlns:a16="http://schemas.microsoft.com/office/drawing/2014/main" id="{D69A0D0F-651C-490C-95A8-01FCD53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90830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78">
            <a:extLst>
              <a:ext uri="{FF2B5EF4-FFF2-40B4-BE49-F238E27FC236}">
                <a16:creationId xmlns:a16="http://schemas.microsoft.com/office/drawing/2014/main" id="{24798ABB-8E20-4780-99FC-302C632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2" y="4687888"/>
            <a:ext cx="2212975" cy="9699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79">
            <a:extLst>
              <a:ext uri="{FF2B5EF4-FFF2-40B4-BE49-F238E27FC236}">
                <a16:creationId xmlns:a16="http://schemas.microsoft.com/office/drawing/2014/main" id="{E7F684D5-DD7B-49AF-99A7-0171897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267" name="Rectangle 80">
            <a:extLst>
              <a:ext uri="{FF2B5EF4-FFF2-40B4-BE49-F238E27FC236}">
                <a16:creationId xmlns:a16="http://schemas.microsoft.com/office/drawing/2014/main" id="{323B143B-2AE8-4E2E-A5F5-1655771D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8" name="Rectangle 81">
            <a:extLst>
              <a:ext uri="{FF2B5EF4-FFF2-40B4-BE49-F238E27FC236}">
                <a16:creationId xmlns:a16="http://schemas.microsoft.com/office/drawing/2014/main" id="{640FCD41-D626-4770-BA75-8D92276A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7" y="5754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269" name="Line 82">
            <a:extLst>
              <a:ext uri="{FF2B5EF4-FFF2-40B4-BE49-F238E27FC236}">
                <a16:creationId xmlns:a16="http://schemas.microsoft.com/office/drawing/2014/main" id="{A09BA7D4-B45C-43AD-A23D-1AE8C952B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83">
            <a:extLst>
              <a:ext uri="{FF2B5EF4-FFF2-40B4-BE49-F238E27FC236}">
                <a16:creationId xmlns:a16="http://schemas.microsoft.com/office/drawing/2014/main" id="{4EC0BD65-FBF5-4F0C-86AE-E5EB6DC4F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6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84">
            <a:extLst>
              <a:ext uri="{FF2B5EF4-FFF2-40B4-BE49-F238E27FC236}">
                <a16:creationId xmlns:a16="http://schemas.microsoft.com/office/drawing/2014/main" id="{20AA68AD-9F19-4815-B7EF-A26A2BA0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85">
            <a:extLst>
              <a:ext uri="{FF2B5EF4-FFF2-40B4-BE49-F238E27FC236}">
                <a16:creationId xmlns:a16="http://schemas.microsoft.com/office/drawing/2014/main" id="{D6D5A417-F83B-457D-8644-5DF2351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5345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86">
            <a:extLst>
              <a:ext uri="{FF2B5EF4-FFF2-40B4-BE49-F238E27FC236}">
                <a16:creationId xmlns:a16="http://schemas.microsoft.com/office/drawing/2014/main" id="{CF3B6145-CFEC-4B9B-A9B8-46067A7C0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8261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87">
            <a:extLst>
              <a:ext uri="{FF2B5EF4-FFF2-40B4-BE49-F238E27FC236}">
                <a16:creationId xmlns:a16="http://schemas.microsoft.com/office/drawing/2014/main" id="{3AD0659C-B374-4E62-B81A-4C69B9CC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5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88">
            <a:extLst>
              <a:ext uri="{FF2B5EF4-FFF2-40B4-BE49-F238E27FC236}">
                <a16:creationId xmlns:a16="http://schemas.microsoft.com/office/drawing/2014/main" id="{EB35CF64-DC1C-4346-9748-CDACB3A4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89">
            <a:extLst>
              <a:ext uri="{FF2B5EF4-FFF2-40B4-BE49-F238E27FC236}">
                <a16:creationId xmlns:a16="http://schemas.microsoft.com/office/drawing/2014/main" id="{43FC197A-797B-466F-9B37-F4941FBD0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3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90">
            <a:extLst>
              <a:ext uri="{FF2B5EF4-FFF2-40B4-BE49-F238E27FC236}">
                <a16:creationId xmlns:a16="http://schemas.microsoft.com/office/drawing/2014/main" id="{DD29F9E9-DB9D-455D-BC6F-E3924B3D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91">
            <a:extLst>
              <a:ext uri="{FF2B5EF4-FFF2-40B4-BE49-F238E27FC236}">
                <a16:creationId xmlns:a16="http://schemas.microsoft.com/office/drawing/2014/main" id="{CBE33DFA-ECEC-4035-852F-5B8A39B6A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1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92">
            <a:extLst>
              <a:ext uri="{FF2B5EF4-FFF2-40B4-BE49-F238E27FC236}">
                <a16:creationId xmlns:a16="http://schemas.microsoft.com/office/drawing/2014/main" id="{C9CF98AA-AB50-40A9-B957-7F26620DA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5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93">
            <a:extLst>
              <a:ext uri="{FF2B5EF4-FFF2-40B4-BE49-F238E27FC236}">
                <a16:creationId xmlns:a16="http://schemas.microsoft.com/office/drawing/2014/main" id="{7B27984E-372D-4D5B-B48F-82B1580B5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7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94">
            <a:extLst>
              <a:ext uri="{FF2B5EF4-FFF2-40B4-BE49-F238E27FC236}">
                <a16:creationId xmlns:a16="http://schemas.microsoft.com/office/drawing/2014/main" id="{A2F91B7F-5E0B-4FE6-BFA0-5818AB3A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906" y="3992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95">
            <a:extLst>
              <a:ext uri="{FF2B5EF4-FFF2-40B4-BE49-F238E27FC236}">
                <a16:creationId xmlns:a16="http://schemas.microsoft.com/office/drawing/2014/main" id="{DEF56F63-0970-44D5-B5D0-DD07CAFA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81" y="391983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96">
            <a:extLst>
              <a:ext uri="{FF2B5EF4-FFF2-40B4-BE49-F238E27FC236}">
                <a16:creationId xmlns:a16="http://schemas.microsoft.com/office/drawing/2014/main" id="{F3A8B78B-14CE-4B35-B1E6-FA167C8CE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767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7">
            <a:extLst>
              <a:ext uri="{FF2B5EF4-FFF2-40B4-BE49-F238E27FC236}">
                <a16:creationId xmlns:a16="http://schemas.microsoft.com/office/drawing/2014/main" id="{504EF22C-33DB-418D-8004-6BA0B0D21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8">
            <a:extLst>
              <a:ext uri="{FF2B5EF4-FFF2-40B4-BE49-F238E27FC236}">
                <a16:creationId xmlns:a16="http://schemas.microsoft.com/office/drawing/2014/main" id="{FCBB03DD-F9F0-49FF-8292-B1D71F2D0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6669" y="48564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99">
            <a:extLst>
              <a:ext uri="{FF2B5EF4-FFF2-40B4-BE49-F238E27FC236}">
                <a16:creationId xmlns:a16="http://schemas.microsoft.com/office/drawing/2014/main" id="{E18CCAE3-0E10-4C7B-87A3-7080D4D21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4394" y="520888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0">
            <a:extLst>
              <a:ext uri="{FF2B5EF4-FFF2-40B4-BE49-F238E27FC236}">
                <a16:creationId xmlns:a16="http://schemas.microsoft.com/office/drawing/2014/main" id="{640EC668-6C8F-405C-9B53-04F4EE446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3894" y="3484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1">
            <a:extLst>
              <a:ext uri="{FF2B5EF4-FFF2-40B4-BE49-F238E27FC236}">
                <a16:creationId xmlns:a16="http://schemas.microsoft.com/office/drawing/2014/main" id="{3F7E9269-7CBC-4B61-9A36-5FE9163C3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1819" y="36436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102">
            <a:extLst>
              <a:ext uri="{FF2B5EF4-FFF2-40B4-BE49-F238E27FC236}">
                <a16:creationId xmlns:a16="http://schemas.microsoft.com/office/drawing/2014/main" id="{0882A7A1-7BC9-46A7-BB82-415E3AAAC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419" y="34150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103">
            <a:extLst>
              <a:ext uri="{FF2B5EF4-FFF2-40B4-BE49-F238E27FC236}">
                <a16:creationId xmlns:a16="http://schemas.microsoft.com/office/drawing/2014/main" id="{036A971C-0686-41C0-B2DE-9ECB513C9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1331" y="3334047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104">
            <a:extLst>
              <a:ext uri="{FF2B5EF4-FFF2-40B4-BE49-F238E27FC236}">
                <a16:creationId xmlns:a16="http://schemas.microsoft.com/office/drawing/2014/main" id="{BD788AD7-183C-46D9-BA57-1B4340AE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3186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105">
            <a:extLst>
              <a:ext uri="{FF2B5EF4-FFF2-40B4-BE49-F238E27FC236}">
                <a16:creationId xmlns:a16="http://schemas.microsoft.com/office/drawing/2014/main" id="{1F07D981-5F04-48AD-BD3A-587E18963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5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106">
            <a:extLst>
              <a:ext uri="{FF2B5EF4-FFF2-40B4-BE49-F238E27FC236}">
                <a16:creationId xmlns:a16="http://schemas.microsoft.com/office/drawing/2014/main" id="{83F04C0C-EFEE-43A2-B14A-B97B3BF6C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107">
            <a:extLst>
              <a:ext uri="{FF2B5EF4-FFF2-40B4-BE49-F238E27FC236}">
                <a16:creationId xmlns:a16="http://schemas.microsoft.com/office/drawing/2014/main" id="{B14429E8-A3C0-47C5-A2D0-325A6E95F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519" y="308798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08">
            <a:extLst>
              <a:ext uri="{FF2B5EF4-FFF2-40B4-BE49-F238E27FC236}">
                <a16:creationId xmlns:a16="http://schemas.microsoft.com/office/drawing/2014/main" id="{AF810050-543B-45C9-8423-F9E12CA13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219" y="2805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9">
            <a:extLst>
              <a:ext uri="{FF2B5EF4-FFF2-40B4-BE49-F238E27FC236}">
                <a16:creationId xmlns:a16="http://schemas.microsoft.com/office/drawing/2014/main" id="{E23F3121-EFA1-4FC8-A9B1-D97A91980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54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110">
            <a:extLst>
              <a:ext uri="{FF2B5EF4-FFF2-40B4-BE49-F238E27FC236}">
                <a16:creationId xmlns:a16="http://schemas.microsoft.com/office/drawing/2014/main" id="{D7E84CA9-2AE7-43E6-AEAB-BF6F7E8B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11">
            <a:extLst>
              <a:ext uri="{FF2B5EF4-FFF2-40B4-BE49-F238E27FC236}">
                <a16:creationId xmlns:a16="http://schemas.microsoft.com/office/drawing/2014/main" id="{0088EA11-B29A-4FCD-9BAB-1456753BD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1631" y="3165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112">
            <a:extLst>
              <a:ext uri="{FF2B5EF4-FFF2-40B4-BE49-F238E27FC236}">
                <a16:creationId xmlns:a16="http://schemas.microsoft.com/office/drawing/2014/main" id="{597246F1-878F-4207-A908-162B0032E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7831" y="4003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113">
            <a:extLst>
              <a:ext uri="{FF2B5EF4-FFF2-40B4-BE49-F238E27FC236}">
                <a16:creationId xmlns:a16="http://schemas.microsoft.com/office/drawing/2014/main" id="{A4ED99BC-2B5E-4BAC-AF20-83BA030E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694" y="43722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114">
            <a:extLst>
              <a:ext uri="{FF2B5EF4-FFF2-40B4-BE49-F238E27FC236}">
                <a16:creationId xmlns:a16="http://schemas.microsoft.com/office/drawing/2014/main" id="{2AEF3340-F80B-434C-935E-AF2AAA269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7356" y="37594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115">
            <a:extLst>
              <a:ext uri="{FF2B5EF4-FFF2-40B4-BE49-F238E27FC236}">
                <a16:creationId xmlns:a16="http://schemas.microsoft.com/office/drawing/2014/main" id="{20164A91-AA9A-47C2-9899-4F29020C5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9056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116">
            <a:extLst>
              <a:ext uri="{FF2B5EF4-FFF2-40B4-BE49-F238E27FC236}">
                <a16:creationId xmlns:a16="http://schemas.microsoft.com/office/drawing/2014/main" id="{D5CAAF26-4179-444A-9377-6C9852356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0231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117">
            <a:extLst>
              <a:ext uri="{FF2B5EF4-FFF2-40B4-BE49-F238E27FC236}">
                <a16:creationId xmlns:a16="http://schemas.microsoft.com/office/drawing/2014/main" id="{98089A0B-1B20-42D0-9EBD-3F946747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118">
            <a:extLst>
              <a:ext uri="{FF2B5EF4-FFF2-40B4-BE49-F238E27FC236}">
                <a16:creationId xmlns:a16="http://schemas.microsoft.com/office/drawing/2014/main" id="{B4F63444-4EC0-44A7-BD54-17DBE924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7802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119">
            <a:extLst>
              <a:ext uri="{FF2B5EF4-FFF2-40B4-BE49-F238E27FC236}">
                <a16:creationId xmlns:a16="http://schemas.microsoft.com/office/drawing/2014/main" id="{1EC35596-3FCA-447C-AC35-5DA8C654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120">
            <a:extLst>
              <a:ext uri="{FF2B5EF4-FFF2-40B4-BE49-F238E27FC236}">
                <a16:creationId xmlns:a16="http://schemas.microsoft.com/office/drawing/2014/main" id="{FBF0FB53-C0B9-4595-8653-F5D75C35D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0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121">
            <a:extLst>
              <a:ext uri="{FF2B5EF4-FFF2-40B4-BE49-F238E27FC236}">
                <a16:creationId xmlns:a16="http://schemas.microsoft.com/office/drawing/2014/main" id="{31376D2A-3E4D-4CF3-8589-DEF46D11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7040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122">
            <a:extLst>
              <a:ext uri="{FF2B5EF4-FFF2-40B4-BE49-F238E27FC236}">
                <a16:creationId xmlns:a16="http://schemas.microsoft.com/office/drawing/2014/main" id="{8190B710-54CB-4991-A5A4-64FD2976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4659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123">
            <a:extLst>
              <a:ext uri="{FF2B5EF4-FFF2-40B4-BE49-F238E27FC236}">
                <a16:creationId xmlns:a16="http://schemas.microsoft.com/office/drawing/2014/main" id="{50489A43-0692-4ED1-A2EC-C800CAB9D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41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124">
            <a:extLst>
              <a:ext uri="{FF2B5EF4-FFF2-40B4-BE49-F238E27FC236}">
                <a16:creationId xmlns:a16="http://schemas.microsoft.com/office/drawing/2014/main" id="{CC19F375-BED0-409F-96EB-AFCFACB6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131" y="47358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125">
            <a:extLst>
              <a:ext uri="{FF2B5EF4-FFF2-40B4-BE49-F238E27FC236}">
                <a16:creationId xmlns:a16="http://schemas.microsoft.com/office/drawing/2014/main" id="{B4515CEF-092D-4136-86A0-F88AF040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126">
            <a:extLst>
              <a:ext uri="{FF2B5EF4-FFF2-40B4-BE49-F238E27FC236}">
                <a16:creationId xmlns:a16="http://schemas.microsoft.com/office/drawing/2014/main" id="{4B64B930-7231-49F0-BE01-1FF01D74E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40166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127">
            <a:extLst>
              <a:ext uri="{FF2B5EF4-FFF2-40B4-BE49-F238E27FC236}">
                <a16:creationId xmlns:a16="http://schemas.microsoft.com/office/drawing/2014/main" id="{8D0DA97B-6134-43EA-A890-9B7E9947B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369" y="41785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128">
            <a:extLst>
              <a:ext uri="{FF2B5EF4-FFF2-40B4-BE49-F238E27FC236}">
                <a16:creationId xmlns:a16="http://schemas.microsoft.com/office/drawing/2014/main" id="{7142073D-1D29-4523-AACB-DE7D00230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4148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129">
            <a:extLst>
              <a:ext uri="{FF2B5EF4-FFF2-40B4-BE49-F238E27FC236}">
                <a16:creationId xmlns:a16="http://schemas.microsoft.com/office/drawing/2014/main" id="{497D6E30-9211-4F4E-B746-DE42520C3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37118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130">
            <a:extLst>
              <a:ext uri="{FF2B5EF4-FFF2-40B4-BE49-F238E27FC236}">
                <a16:creationId xmlns:a16="http://schemas.microsoft.com/office/drawing/2014/main" id="{A502DCFF-BC0B-41DF-9FD4-107F4A95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38436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131">
            <a:extLst>
              <a:ext uri="{FF2B5EF4-FFF2-40B4-BE49-F238E27FC236}">
                <a16:creationId xmlns:a16="http://schemas.microsoft.com/office/drawing/2014/main" id="{6C1D1D80-0AA2-44B7-98F4-D27AB438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919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132">
            <a:extLst>
              <a:ext uri="{FF2B5EF4-FFF2-40B4-BE49-F238E27FC236}">
                <a16:creationId xmlns:a16="http://schemas.microsoft.com/office/drawing/2014/main" id="{8912A4E9-C479-4C56-B7F7-6F56412E5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546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Line 133">
            <a:extLst>
              <a:ext uri="{FF2B5EF4-FFF2-40B4-BE49-F238E27FC236}">
                <a16:creationId xmlns:a16="http://schemas.microsoft.com/office/drawing/2014/main" id="{EF1D1820-5FDB-4C7C-B2A6-CB39F32E6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9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134">
            <a:extLst>
              <a:ext uri="{FF2B5EF4-FFF2-40B4-BE49-F238E27FC236}">
                <a16:creationId xmlns:a16="http://schemas.microsoft.com/office/drawing/2014/main" id="{EE89FE5C-510E-412B-AB9A-72BED2F57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1269" y="3567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135">
            <a:extLst>
              <a:ext uri="{FF2B5EF4-FFF2-40B4-BE49-F238E27FC236}">
                <a16:creationId xmlns:a16="http://schemas.microsoft.com/office/drawing/2014/main" id="{68AC09E6-B7C0-464E-BF82-2ACF35EED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241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136">
            <a:extLst>
              <a:ext uri="{FF2B5EF4-FFF2-40B4-BE49-F238E27FC236}">
                <a16:creationId xmlns:a16="http://schemas.microsoft.com/office/drawing/2014/main" id="{88900A5A-E3B3-4391-ACED-7E9CCB3C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3031" y="3089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137">
            <a:extLst>
              <a:ext uri="{FF2B5EF4-FFF2-40B4-BE49-F238E27FC236}">
                <a16:creationId xmlns:a16="http://schemas.microsoft.com/office/drawing/2014/main" id="{D0C1A20B-F868-4D67-AE72-64D25064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3470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138">
            <a:extLst>
              <a:ext uri="{FF2B5EF4-FFF2-40B4-BE49-F238E27FC236}">
                <a16:creationId xmlns:a16="http://schemas.microsoft.com/office/drawing/2014/main" id="{E432A2C1-5108-4A65-8B0A-5B3A50EC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456" y="35547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139">
            <a:extLst>
              <a:ext uri="{FF2B5EF4-FFF2-40B4-BE49-F238E27FC236}">
                <a16:creationId xmlns:a16="http://schemas.microsoft.com/office/drawing/2014/main" id="{D540A235-FFBB-4C4D-B681-A4D68C8D8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4300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140">
            <a:extLst>
              <a:ext uri="{FF2B5EF4-FFF2-40B4-BE49-F238E27FC236}">
                <a16:creationId xmlns:a16="http://schemas.microsoft.com/office/drawing/2014/main" id="{FAB55CB3-1781-47C4-99CC-84F5166E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3506" y="331182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141">
            <a:extLst>
              <a:ext uri="{FF2B5EF4-FFF2-40B4-BE49-F238E27FC236}">
                <a16:creationId xmlns:a16="http://schemas.microsoft.com/office/drawing/2014/main" id="{94A603C6-18A2-4435-AF2E-F2B2C68F8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0519" y="30562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AutoShape 142">
            <a:extLst>
              <a:ext uri="{FF2B5EF4-FFF2-40B4-BE49-F238E27FC236}">
                <a16:creationId xmlns:a16="http://schemas.microsoft.com/office/drawing/2014/main" id="{BEEEBCFD-4146-45AD-B2B2-BF0758A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7" y="3919589"/>
            <a:ext cx="831850" cy="436562"/>
          </a:xfrm>
          <a:prstGeom prst="rightArrow">
            <a:avLst>
              <a:gd name="adj1" fmla="val 50000"/>
              <a:gd name="adj2" fmla="val 47636"/>
            </a:avLst>
          </a:prstGeom>
          <a:solidFill>
            <a:srgbClr val="FFFFFF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3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ECC90-7C41-46B3-9DC7-EFFDB2540A8A}"/>
              </a:ext>
            </a:extLst>
          </p:cNvPr>
          <p:cNvSpPr txBox="1"/>
          <p:nvPr/>
        </p:nvSpPr>
        <p:spPr>
          <a:xfrm>
            <a:off x="1762812" y="4227921"/>
            <a:ext cx="89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In general, this is a unsolved problem. However there are many approximate methods. In the next few slides we will see an example.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5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D2061A-AA52-49C3-BED4-0B88F784E317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762126"/>
            <a:ext cx="4476750" cy="4435475"/>
            <a:chOff x="83" y="1196"/>
            <a:chExt cx="2820" cy="2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970EFAD-F9B8-40B6-A884-FB9CEA64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EF4E159-2B73-426E-93C0-C5C9DD6D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A4C58E-C9C2-4BD1-9446-0128B4B1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575A2D7-A07C-41D0-8FED-3FEE7FF0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485CE3C-E73C-4495-9817-EF07568C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CADAACE-AEDB-4DB0-ADB0-2E6D5A12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6CED8A4-6C82-4967-A358-7202184DB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68D096C-BECC-4D63-9B27-4C2A24658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BFB6668-C87D-4006-954F-37E6AF7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3EAC45-5F81-4856-AA05-3FCD2A42C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D003D3F6-4C61-4EA2-A35C-E1D3B2B5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AEC5C3F-FAA9-42D2-8969-4DAE0D36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1295FF3C-F291-4DBB-B97E-B5110DEB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0CF9CA8-D34C-4F8E-8477-C6642F57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4990A18E-C150-4DEA-BD72-EC715634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1EC7276D-A07F-438D-AEE7-51D6CDB4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8D9095F-6DB5-4967-AE37-AAD631D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67552506-CEA5-4435-B4F6-3D4DB9B2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B54E22C3-9F12-4B38-98AC-E5A27E54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73ED610-5A60-41ED-BD0B-F68FD246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BEABE7E-3824-4AD8-85CB-9984C893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79E76548-1186-4A64-833B-2090332B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30F67B4-EA80-42F8-9E89-6C8293AE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A65B62B-5C26-4C75-9753-022FA8E4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258B892-E8F9-4B4F-BA73-A9491970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DD7A92-7BF0-41D6-BAD8-27FD2F7D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A68788-A7ED-499F-862B-26C6500D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B37689AD-49DA-4B68-B533-4126D227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1C4D244D-CE8D-43B6-BF1E-68FEDF9C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0D08D9B3-C54F-450A-BDE0-CDAA23AE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6F19B746-5DBF-42D1-B54C-C52D79A2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4C6B7C67-6AA6-4F06-B5E4-E32ABF6C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F621900F-5279-45E0-8E7D-9969A8AF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9F1BF0AF-8C04-4C5D-8010-2DAEC3E3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8754BC1-D7E6-4E65-B1E4-3954DA423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F3B60809-EAB4-4279-B49C-77FCAD6A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B39D0616-40D1-4D22-97F8-E56BEB26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4BAE0FCD-4BBB-4C73-A276-962C2CF0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9CF25C40-E327-427D-B73B-86996A85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06AF409-CB0C-411B-9524-693F6EA9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6F63F7-907F-40D5-8F80-6D5F90CA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FD347779-CD54-448C-BBD7-FD12C5EA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AFFCAEAE-8FEB-4BD4-9671-EC179D15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9E69AE06-B4D0-4E65-99C4-9505DA8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B6B2C441-A881-4CB3-AA53-DFB3B498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12DF418-14D7-4D12-ADCD-BD40BE68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656558B-1EDA-418C-B0EB-80B96731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C998B503-E070-4935-A1E4-7274A89C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B695E23D-BE5D-4463-A5F2-A77D36E9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DC30FA-CBA2-49E6-9BBA-5E49F959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B81C07F1-6C5A-4616-833E-5591AD86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0A945-D115-41D6-A36D-30CA2C29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0DAEC2A-CD56-418B-ABE7-F729E29A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A704266-FC3B-4551-A5BC-C9BE6775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0EA7DC57-BE90-4C14-B3A5-139D8E80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C62E7A-846E-4B50-B600-C35969C2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E2CF3BE4-169E-4AA2-9979-10E32490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2C803338-4E4B-4DE9-B0F2-2EC95B67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96C2D73C-1270-4610-9132-7432F41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05C940F7-7F9C-4F89-8A2C-05740C5E0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5027EA28-2986-4F80-B56A-FAF14946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F656DF01-BAD9-498F-8DAD-9D86D80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1EC5C2F-45EF-4795-BFDD-02D09EBF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7F798E1-FD20-4CAE-BFE5-0CA2F073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EF5C2C2-E206-4CC0-946D-3D1CA5D4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9320D28-98D5-4F55-9B9A-9E04AC6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5D78F3D5-8244-4D6B-9C4C-FF0A2BB3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9669D6B-405D-48F4-ABDE-DC9746AA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5A49507B-5A26-4C52-B514-179A9DFB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1DA757CA-26A7-4A6F-8950-FE7EC64A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43F20697-1E4E-4B0D-8B6C-9B395F5C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D89C7C78-4383-41C9-AF38-8DF145E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724B4832-67D3-4811-80BE-A2C955524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731FE072-EEA9-45AA-82BC-FBC4EF3A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0FAFF7E1-F7B4-43A0-9C10-1AC1D478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51332AEB-762B-4A6D-A7CA-20165EA0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72D84FD5-7846-4FF7-8F2D-5108209D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AA19018F-7934-41D9-BB73-F9DAE798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6C0D7DB5-229C-4C61-A5B3-27F9E512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443C1EA2-98F0-42B2-B425-83E1DB24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18221EF1-4367-45B4-BAF2-FE8DB865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0FB7E8C8-8C80-475B-B743-E07DCED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8C1CBECE-A6FE-4E6C-8C84-98AA267E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B533352-BA25-4BDA-9E27-7BC68FAD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78D3BF62-953A-4309-B27D-4DFA5A01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BADA50E-28EE-4B5F-AD04-3E089777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1DB1B3FD-BD29-4617-BBC6-5C462324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B0D2A71D-0149-4F84-A7E2-C3AB10EA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3FFDEDCE-B701-458B-BE72-DB7CFF00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AD4B986B-50F3-41B5-8C0A-AE64CD3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D612DFE8-5A17-49C7-8500-733F55CF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F09A5B0A-C251-4265-B02F-E6A10469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089E814B-AF77-4D2E-8076-09F9993B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97E8B6B0-AAC1-4AB2-ABA6-C626B78F6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5F96943F-586F-4248-AC8F-5B6B05E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098A8D98-CDAB-4278-9FED-39AC0276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A59A1130-D167-4C9E-9A0E-2F7B881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D19A16BD-B13C-4DE6-8FE7-1D955C76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AE259E57-30D7-4888-9811-F56692A4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56416192-E35D-4056-8375-B9FDB130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FEB9EFFD-2276-4AD8-A84A-1E33222D5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" y="3692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013A2CA1-075F-4122-AFC2-A31FB5540B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" y="1292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5">
              <a:extLst>
                <a:ext uri="{FF2B5EF4-FFF2-40B4-BE49-F238E27FC236}">
                  <a16:creationId xmlns:a16="http://schemas.microsoft.com/office/drawing/2014/main" id="{06E52691-2D31-426F-8688-F499CDAF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7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06">
              <a:extLst>
                <a:ext uri="{FF2B5EF4-FFF2-40B4-BE49-F238E27FC236}">
                  <a16:creationId xmlns:a16="http://schemas.microsoft.com/office/drawing/2014/main" id="{8958E8E5-C5A5-4151-B8B6-586A4DD3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32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07" descr="Wide downward diagonal">
              <a:extLst>
                <a:ext uri="{FF2B5EF4-FFF2-40B4-BE49-F238E27FC236}">
                  <a16:creationId xmlns:a16="http://schemas.microsoft.com/office/drawing/2014/main" id="{4820E637-F9FD-42AF-B27B-7FA8A19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59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08" descr="Wide downward diagonal">
              <a:extLst>
                <a:ext uri="{FF2B5EF4-FFF2-40B4-BE49-F238E27FC236}">
                  <a16:creationId xmlns:a16="http://schemas.microsoft.com/office/drawing/2014/main" id="{68633D07-0330-4A72-9086-81101920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1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09" descr="Wide downward diagonal">
              <a:extLst>
                <a:ext uri="{FF2B5EF4-FFF2-40B4-BE49-F238E27FC236}">
                  <a16:creationId xmlns:a16="http://schemas.microsoft.com/office/drawing/2014/main" id="{28854110-3F4C-47D4-8675-95C0AF53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143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10" descr="Wide downward diagonal">
              <a:extLst>
                <a:ext uri="{FF2B5EF4-FFF2-40B4-BE49-F238E27FC236}">
                  <a16:creationId xmlns:a16="http://schemas.microsoft.com/office/drawing/2014/main" id="{CCDF8037-DAEB-41B6-9ACA-4DAD235D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06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11" descr="Wide downward diagonal">
              <a:extLst>
                <a:ext uri="{FF2B5EF4-FFF2-40B4-BE49-F238E27FC236}">
                  <a16:creationId xmlns:a16="http://schemas.microsoft.com/office/drawing/2014/main" id="{4C650033-951C-49E5-BF3F-B9C835FC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583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84A7E8C2-7D30-4907-BBF8-08974DD6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49AA28E9-1A8B-4D28-923A-0CDF0BA6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40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4">
              <a:extLst>
                <a:ext uri="{FF2B5EF4-FFF2-40B4-BE49-F238E27FC236}">
                  <a16:creationId xmlns:a16="http://schemas.microsoft.com/office/drawing/2014/main" id="{BB4A482D-DFFA-4283-8D3B-CB86ACB4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4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B82F5189-559B-42CA-8645-DD8C6B5B0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1196"/>
              <a:ext cx="2820" cy="2794"/>
              <a:chOff x="1104" y="703"/>
              <a:chExt cx="2820" cy="2794"/>
            </a:xfrm>
          </p:grpSpPr>
          <p:sp>
            <p:nvSpPr>
              <p:cNvPr id="166" name="Text Box 116">
                <a:extLst>
                  <a:ext uri="{FF2B5EF4-FFF2-40B4-BE49-F238E27FC236}">
                    <a16:creationId xmlns:a16="http://schemas.microsoft.com/office/drawing/2014/main" id="{83089621-84C9-4C81-867C-294DECEDF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703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67" name="Text Box 117">
                <a:extLst>
                  <a:ext uri="{FF2B5EF4-FFF2-40B4-BE49-F238E27FC236}">
                    <a16:creationId xmlns:a16="http://schemas.microsoft.com/office/drawing/2014/main" id="{A397D1C8-1F98-400D-ABED-EC560BA0C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68" name="Text Box 118">
                <a:extLst>
                  <a:ext uri="{FF2B5EF4-FFF2-40B4-BE49-F238E27FC236}">
                    <a16:creationId xmlns:a16="http://schemas.microsoft.com/office/drawing/2014/main" id="{C24C4AC1-ED88-48E6-96DE-31B9DE404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69" name="Text Box 119">
                <a:extLst>
                  <a:ext uri="{FF2B5EF4-FFF2-40B4-BE49-F238E27FC236}">
                    <a16:creationId xmlns:a16="http://schemas.microsoft.com/office/drawing/2014/main" id="{9AEA72C7-8F4E-48FC-97D8-7BC7BD77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70" name="Text Box 120">
                <a:extLst>
                  <a:ext uri="{FF2B5EF4-FFF2-40B4-BE49-F238E27FC236}">
                    <a16:creationId xmlns:a16="http://schemas.microsoft.com/office/drawing/2014/main" id="{3E1D5BD7-C077-4992-B023-E81B2DAA7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71" name="Text Box 121">
                <a:extLst>
                  <a:ext uri="{FF2B5EF4-FFF2-40B4-BE49-F238E27FC236}">
                    <a16:creationId xmlns:a16="http://schemas.microsoft.com/office/drawing/2014/main" id="{D13EA1EA-FF9F-47FE-832A-5D263A0E3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72" name="Text Box 122">
                <a:extLst>
                  <a:ext uri="{FF2B5EF4-FFF2-40B4-BE49-F238E27FC236}">
                    <a16:creationId xmlns:a16="http://schemas.microsoft.com/office/drawing/2014/main" id="{0B77BE81-594F-44DF-9387-2716A1837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73" name="Text Box 123">
                <a:extLst>
                  <a:ext uri="{FF2B5EF4-FFF2-40B4-BE49-F238E27FC236}">
                    <a16:creationId xmlns:a16="http://schemas.microsoft.com/office/drawing/2014/main" id="{2341893E-1747-46E9-A749-E3835CEB1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74" name="Text Box 124">
                <a:extLst>
                  <a:ext uri="{FF2B5EF4-FFF2-40B4-BE49-F238E27FC236}">
                    <a16:creationId xmlns:a16="http://schemas.microsoft.com/office/drawing/2014/main" id="{5B90699F-C777-480D-A2E2-0C3D89A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75" name="Text Box 125">
                <a:extLst>
                  <a:ext uri="{FF2B5EF4-FFF2-40B4-BE49-F238E27FC236}">
                    <a16:creationId xmlns:a16="http://schemas.microsoft.com/office/drawing/2014/main" id="{42F451DB-9628-4317-855F-CA9CD92FF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  <p:sp>
            <p:nvSpPr>
              <p:cNvPr id="176" name="Text Box 126">
                <a:extLst>
                  <a:ext uri="{FF2B5EF4-FFF2-40B4-BE49-F238E27FC236}">
                    <a16:creationId xmlns:a16="http://schemas.microsoft.com/office/drawing/2014/main" id="{7FA1B55A-762A-4210-9A9C-700B41723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24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77" name="Text Box 127">
                <a:extLst>
                  <a:ext uri="{FF2B5EF4-FFF2-40B4-BE49-F238E27FC236}">
                    <a16:creationId xmlns:a16="http://schemas.microsoft.com/office/drawing/2014/main" id="{A56F8C9C-9523-41AE-823C-94A2D8493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8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78" name="Text Box 128">
                <a:extLst>
                  <a:ext uri="{FF2B5EF4-FFF2-40B4-BE49-F238E27FC236}">
                    <a16:creationId xmlns:a16="http://schemas.microsoft.com/office/drawing/2014/main" id="{D319096D-BAAA-4C80-BF46-DDC462B4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79" name="Text Box 129">
                <a:extLst>
                  <a:ext uri="{FF2B5EF4-FFF2-40B4-BE49-F238E27FC236}">
                    <a16:creationId xmlns:a16="http://schemas.microsoft.com/office/drawing/2014/main" id="{3A6F92B1-EF68-47A9-B77E-8477625AF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3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80" name="Text Box 130">
                <a:extLst>
                  <a:ext uri="{FF2B5EF4-FFF2-40B4-BE49-F238E27FC236}">
                    <a16:creationId xmlns:a16="http://schemas.microsoft.com/office/drawing/2014/main" id="{2247C758-EE93-40E8-BF18-7FC1D3D5F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1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81" name="Text Box 131">
                <a:extLst>
                  <a:ext uri="{FF2B5EF4-FFF2-40B4-BE49-F238E27FC236}">
                    <a16:creationId xmlns:a16="http://schemas.microsoft.com/office/drawing/2014/main" id="{35EA72C5-A935-4EE4-89E2-983B3C42E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90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82" name="Text Box 132">
                <a:extLst>
                  <a:ext uri="{FF2B5EF4-FFF2-40B4-BE49-F238E27FC236}">
                    <a16:creationId xmlns:a16="http://schemas.microsoft.com/office/drawing/2014/main" id="{FEE87140-8211-4EE2-83DB-44268ED4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83" name="Text Box 133">
                <a:extLst>
                  <a:ext uri="{FF2B5EF4-FFF2-40B4-BE49-F238E27FC236}">
                    <a16:creationId xmlns:a16="http://schemas.microsoft.com/office/drawing/2014/main" id="{F9A85EA3-4777-4E12-947D-63828AA04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4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84" name="Text Box 134">
                <a:extLst>
                  <a:ext uri="{FF2B5EF4-FFF2-40B4-BE49-F238E27FC236}">
                    <a16:creationId xmlns:a16="http://schemas.microsoft.com/office/drawing/2014/main" id="{756CBADE-277A-47F9-9519-51FB48F8B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1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85" name="Text Box 135">
                <a:extLst>
                  <a:ext uri="{FF2B5EF4-FFF2-40B4-BE49-F238E27FC236}">
                    <a16:creationId xmlns:a16="http://schemas.microsoft.com/office/drawing/2014/main" id="{34BA8171-E111-4D93-B055-D5CC84AE4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9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</p:grpSp>
        <p:sp>
          <p:nvSpPr>
            <p:cNvPr id="122" name="Oval 136">
              <a:extLst>
                <a:ext uri="{FF2B5EF4-FFF2-40B4-BE49-F238E27FC236}">
                  <a16:creationId xmlns:a16="http://schemas.microsoft.com/office/drawing/2014/main" id="{5E1B8055-1B4F-4823-A8C0-AA70DED65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37">
              <a:extLst>
                <a:ext uri="{FF2B5EF4-FFF2-40B4-BE49-F238E27FC236}">
                  <a16:creationId xmlns:a16="http://schemas.microsoft.com/office/drawing/2014/main" id="{6CABAC63-D596-4829-A67B-6DEB439E6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311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38">
              <a:extLst>
                <a:ext uri="{FF2B5EF4-FFF2-40B4-BE49-F238E27FC236}">
                  <a16:creationId xmlns:a16="http://schemas.microsoft.com/office/drawing/2014/main" id="{8130ECE9-8E14-42D0-8ADB-3050808D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30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39">
              <a:extLst>
                <a:ext uri="{FF2B5EF4-FFF2-40B4-BE49-F238E27FC236}">
                  <a16:creationId xmlns:a16="http://schemas.microsoft.com/office/drawing/2014/main" id="{62196DD6-367C-446F-80BB-3E844C68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40">
              <a:extLst>
                <a:ext uri="{FF2B5EF4-FFF2-40B4-BE49-F238E27FC236}">
                  <a16:creationId xmlns:a16="http://schemas.microsoft.com/office/drawing/2014/main" id="{27F4CD92-5CAB-476C-9FE5-E9713C84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30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41">
              <a:extLst>
                <a:ext uri="{FF2B5EF4-FFF2-40B4-BE49-F238E27FC236}">
                  <a16:creationId xmlns:a16="http://schemas.microsoft.com/office/drawing/2014/main" id="{0AF5F971-4246-48BC-B717-FD2E5C6C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224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42">
              <a:extLst>
                <a:ext uri="{FF2B5EF4-FFF2-40B4-BE49-F238E27FC236}">
                  <a16:creationId xmlns:a16="http://schemas.microsoft.com/office/drawing/2014/main" id="{058CC878-AE4B-4CDE-895C-777A6C2BF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27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43">
              <a:extLst>
                <a:ext uri="{FF2B5EF4-FFF2-40B4-BE49-F238E27FC236}">
                  <a16:creationId xmlns:a16="http://schemas.microsoft.com/office/drawing/2014/main" id="{B2F2B789-2247-43E6-BC90-0B4B2558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44">
              <a:extLst>
                <a:ext uri="{FF2B5EF4-FFF2-40B4-BE49-F238E27FC236}">
                  <a16:creationId xmlns:a16="http://schemas.microsoft.com/office/drawing/2014/main" id="{9316FBD5-D9D9-4DAF-BDD4-6C63D318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06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45">
              <a:extLst>
                <a:ext uri="{FF2B5EF4-FFF2-40B4-BE49-F238E27FC236}">
                  <a16:creationId xmlns:a16="http://schemas.microsoft.com/office/drawing/2014/main" id="{F2D1E2DD-6892-4660-AFD8-5DC84333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02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46">
              <a:extLst>
                <a:ext uri="{FF2B5EF4-FFF2-40B4-BE49-F238E27FC236}">
                  <a16:creationId xmlns:a16="http://schemas.microsoft.com/office/drawing/2014/main" id="{B9525422-671A-408A-A637-9914534B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96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47">
              <a:extLst>
                <a:ext uri="{FF2B5EF4-FFF2-40B4-BE49-F238E27FC236}">
                  <a16:creationId xmlns:a16="http://schemas.microsoft.com/office/drawing/2014/main" id="{22195ED1-D5E1-41A2-9167-100E30EA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263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48">
              <a:extLst>
                <a:ext uri="{FF2B5EF4-FFF2-40B4-BE49-F238E27FC236}">
                  <a16:creationId xmlns:a16="http://schemas.microsoft.com/office/drawing/2014/main" id="{D7D7FB20-D8C6-4C7F-AF00-4F12C09C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97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49" descr="Wide downward diagonal">
              <a:extLst>
                <a:ext uri="{FF2B5EF4-FFF2-40B4-BE49-F238E27FC236}">
                  <a16:creationId xmlns:a16="http://schemas.microsoft.com/office/drawing/2014/main" id="{E0CFF90A-FC88-47A2-8F4B-81527CA6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50" descr="Wide downward diagonal">
              <a:extLst>
                <a:ext uri="{FF2B5EF4-FFF2-40B4-BE49-F238E27FC236}">
                  <a16:creationId xmlns:a16="http://schemas.microsoft.com/office/drawing/2014/main" id="{41347905-E14F-4B30-9BF7-AC79DD91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210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51" descr="Wide downward diagonal">
              <a:extLst>
                <a:ext uri="{FF2B5EF4-FFF2-40B4-BE49-F238E27FC236}">
                  <a16:creationId xmlns:a16="http://schemas.microsoft.com/office/drawing/2014/main" id="{C262D8CE-1866-470A-92F7-325AE48D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6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52" descr="Wide downward diagonal">
              <a:extLst>
                <a:ext uri="{FF2B5EF4-FFF2-40B4-BE49-F238E27FC236}">
                  <a16:creationId xmlns:a16="http://schemas.microsoft.com/office/drawing/2014/main" id="{488C89DD-6270-48DE-B659-57ADAE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215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53" descr="Wide downward diagonal">
              <a:extLst>
                <a:ext uri="{FF2B5EF4-FFF2-40B4-BE49-F238E27FC236}">
                  <a16:creationId xmlns:a16="http://schemas.microsoft.com/office/drawing/2014/main" id="{E38BA141-1D2B-408F-BD08-C3100F31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154" descr="Wide downward diagonal">
              <a:extLst>
                <a:ext uri="{FF2B5EF4-FFF2-40B4-BE49-F238E27FC236}">
                  <a16:creationId xmlns:a16="http://schemas.microsoft.com/office/drawing/2014/main" id="{D7712791-E87B-400C-8A00-105B33DB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55" descr="Wide downward diagonal">
              <a:extLst>
                <a:ext uri="{FF2B5EF4-FFF2-40B4-BE49-F238E27FC236}">
                  <a16:creationId xmlns:a16="http://schemas.microsoft.com/office/drawing/2014/main" id="{A91F2C04-8254-4BA6-B552-EF44F56D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34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156" descr="Wide downward diagonal">
              <a:extLst>
                <a:ext uri="{FF2B5EF4-FFF2-40B4-BE49-F238E27FC236}">
                  <a16:creationId xmlns:a16="http://schemas.microsoft.com/office/drawing/2014/main" id="{AB71B462-E5BD-4D89-90B1-F8664105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29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57" descr="Wide downward diagonal">
              <a:extLst>
                <a:ext uri="{FF2B5EF4-FFF2-40B4-BE49-F238E27FC236}">
                  <a16:creationId xmlns:a16="http://schemas.microsoft.com/office/drawing/2014/main" id="{E26501BE-DE7B-4AB1-9D99-5915ECFB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60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58" descr="Wide downward diagonal">
              <a:extLst>
                <a:ext uri="{FF2B5EF4-FFF2-40B4-BE49-F238E27FC236}">
                  <a16:creationId xmlns:a16="http://schemas.microsoft.com/office/drawing/2014/main" id="{13FDE106-EABD-40F8-9BB3-DA4533D7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25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9" descr="Wide downward diagonal">
              <a:extLst>
                <a:ext uri="{FF2B5EF4-FFF2-40B4-BE49-F238E27FC236}">
                  <a16:creationId xmlns:a16="http://schemas.microsoft.com/office/drawing/2014/main" id="{FFC65E5D-D5EE-4CE6-B19B-E52EE97C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62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160" descr="Wide downward diagonal">
              <a:extLst>
                <a:ext uri="{FF2B5EF4-FFF2-40B4-BE49-F238E27FC236}">
                  <a16:creationId xmlns:a16="http://schemas.microsoft.com/office/drawing/2014/main" id="{63F985AD-87A9-4C3D-962D-632CC2A0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2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161" descr="Wide downward diagonal">
              <a:extLst>
                <a:ext uri="{FF2B5EF4-FFF2-40B4-BE49-F238E27FC236}">
                  <a16:creationId xmlns:a16="http://schemas.microsoft.com/office/drawing/2014/main" id="{5F42C8A5-C217-4EBC-97D6-24408B02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82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162" descr="Wide downward diagonal">
              <a:extLst>
                <a:ext uri="{FF2B5EF4-FFF2-40B4-BE49-F238E27FC236}">
                  <a16:creationId xmlns:a16="http://schemas.microsoft.com/office/drawing/2014/main" id="{ABB30D70-9579-4623-99A6-8E8FFFBF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63" descr="Wide downward diagonal">
              <a:extLst>
                <a:ext uri="{FF2B5EF4-FFF2-40B4-BE49-F238E27FC236}">
                  <a16:creationId xmlns:a16="http://schemas.microsoft.com/office/drawing/2014/main" id="{1145BC7E-8123-4F82-8956-62007D36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30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64" descr="Wide downward diagonal">
              <a:extLst>
                <a:ext uri="{FF2B5EF4-FFF2-40B4-BE49-F238E27FC236}">
                  <a16:creationId xmlns:a16="http://schemas.microsoft.com/office/drawing/2014/main" id="{389A8175-E9A8-43C1-89D0-8D90952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34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65">
              <a:extLst>
                <a:ext uri="{FF2B5EF4-FFF2-40B4-BE49-F238E27FC236}">
                  <a16:creationId xmlns:a16="http://schemas.microsoft.com/office/drawing/2014/main" id="{0B6B421C-1E7E-443E-82B7-667968063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8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66">
              <a:extLst>
                <a:ext uri="{FF2B5EF4-FFF2-40B4-BE49-F238E27FC236}">
                  <a16:creationId xmlns:a16="http://schemas.microsoft.com/office/drawing/2014/main" id="{5CFC1873-BA41-4003-AC8B-83F72C32A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487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67">
              <a:extLst>
                <a:ext uri="{FF2B5EF4-FFF2-40B4-BE49-F238E27FC236}">
                  <a16:creationId xmlns:a16="http://schemas.microsoft.com/office/drawing/2014/main" id="{4377B6FE-B5C1-47E0-BD6F-9BA7C197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269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68">
              <a:extLst>
                <a:ext uri="{FF2B5EF4-FFF2-40B4-BE49-F238E27FC236}">
                  <a16:creationId xmlns:a16="http://schemas.microsoft.com/office/drawing/2014/main" id="{C2FD5E47-45E1-47FE-9D24-30FAF84B8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269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69">
              <a:extLst>
                <a:ext uri="{FF2B5EF4-FFF2-40B4-BE49-F238E27FC236}">
                  <a16:creationId xmlns:a16="http://schemas.microsoft.com/office/drawing/2014/main" id="{F70AB9D0-6030-49C3-B707-C57B6934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304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70">
              <a:extLst>
                <a:ext uri="{FF2B5EF4-FFF2-40B4-BE49-F238E27FC236}">
                  <a16:creationId xmlns:a16="http://schemas.microsoft.com/office/drawing/2014/main" id="{DA5C17DF-086B-4A20-8CEB-EB6351C5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7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71">
              <a:extLst>
                <a:ext uri="{FF2B5EF4-FFF2-40B4-BE49-F238E27FC236}">
                  <a16:creationId xmlns:a16="http://schemas.microsoft.com/office/drawing/2014/main" id="{BF2D997F-B770-42EA-B5C2-B1602A5AF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3289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72">
              <a:extLst>
                <a:ext uri="{FF2B5EF4-FFF2-40B4-BE49-F238E27FC236}">
                  <a16:creationId xmlns:a16="http://schemas.microsoft.com/office/drawing/2014/main" id="{C4FBE080-0363-41A4-A987-7A14BB8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63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73">
              <a:extLst>
                <a:ext uri="{FF2B5EF4-FFF2-40B4-BE49-F238E27FC236}">
                  <a16:creationId xmlns:a16="http://schemas.microsoft.com/office/drawing/2014/main" id="{A9FA4119-A152-48A6-8E2D-9FB28DA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317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74">
              <a:extLst>
                <a:ext uri="{FF2B5EF4-FFF2-40B4-BE49-F238E27FC236}">
                  <a16:creationId xmlns:a16="http://schemas.microsoft.com/office/drawing/2014/main" id="{2DF3E277-8A52-44E8-81BC-1A7D23B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356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5" descr="Wide downward diagonal">
              <a:extLst>
                <a:ext uri="{FF2B5EF4-FFF2-40B4-BE49-F238E27FC236}">
                  <a16:creationId xmlns:a16="http://schemas.microsoft.com/office/drawing/2014/main" id="{F89F60BC-942B-49DB-A446-F285B7B7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218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76" descr="Wide downward diagonal">
              <a:extLst>
                <a:ext uri="{FF2B5EF4-FFF2-40B4-BE49-F238E27FC236}">
                  <a16:creationId xmlns:a16="http://schemas.microsoft.com/office/drawing/2014/main" id="{8BACE597-E098-4F59-9F5B-AF913731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569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77" descr="Wide downward diagonal">
              <a:extLst>
                <a:ext uri="{FF2B5EF4-FFF2-40B4-BE49-F238E27FC236}">
                  <a16:creationId xmlns:a16="http://schemas.microsoft.com/office/drawing/2014/main" id="{5333C5C6-C84B-4833-9E71-7CDC331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9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78" descr="Wide downward diagonal">
              <a:extLst>
                <a:ext uri="{FF2B5EF4-FFF2-40B4-BE49-F238E27FC236}">
                  <a16:creationId xmlns:a16="http://schemas.microsoft.com/office/drawing/2014/main" id="{EA372EFE-553A-443A-872B-9FB43019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45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79" descr="Wide downward diagonal">
              <a:extLst>
                <a:ext uri="{FF2B5EF4-FFF2-40B4-BE49-F238E27FC236}">
                  <a16:creationId xmlns:a16="http://schemas.microsoft.com/office/drawing/2014/main" id="{F794F344-2E79-4172-AA74-FCFE3655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947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6" name="Text Box 181">
            <a:extLst>
              <a:ext uri="{FF2B5EF4-FFF2-40B4-BE49-F238E27FC236}">
                <a16:creationId xmlns:a16="http://schemas.microsoft.com/office/drawing/2014/main" id="{ED15D81E-AF2C-4669-980C-B96469A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940" y="2138364"/>
            <a:ext cx="51093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For our example, we will use a dataset with 2 classes -  </a:t>
            </a:r>
            <a:r>
              <a:rPr lang="en-US" altLang="en-US" dirty="0">
                <a:solidFill>
                  <a:srgbClr val="FF0000"/>
                </a:solidFill>
              </a:rPr>
              <a:t>class A 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0000FF"/>
                </a:solidFill>
              </a:rPr>
              <a:t>class B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However, in this case we are imagining that we do NOT know the class labels. We are only clustering on the X and Y axis values. </a:t>
            </a:r>
          </a:p>
        </p:txBody>
      </p:sp>
    </p:spTree>
    <p:extLst>
      <p:ext uri="{BB962C8B-B14F-4D97-AF65-F5344CB8AC3E}">
        <p14:creationId xmlns:p14="http://schemas.microsoft.com/office/powerpoint/2010/main" val="313786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Objective Function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 descr="C:\Documents and Settings\Administrator\Desktop\dum.gif">
            <a:extLst>
              <a:ext uri="{FF2B5EF4-FFF2-40B4-BE49-F238E27FC236}">
                <a16:creationId xmlns:a16="http://schemas.microsoft.com/office/drawing/2014/main" id="{530EE8C8-B0B5-415B-9A86-26C1FF07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1709576"/>
            <a:ext cx="4295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0EC5-AF66-4372-A69B-06EF1AB84B5E}"/>
              </a:ext>
            </a:extLst>
          </p:cNvPr>
          <p:cNvGrpSpPr>
            <a:grpSpLocks/>
          </p:cNvGrpSpPr>
          <p:nvPr/>
        </p:nvGrpSpPr>
        <p:grpSpPr bwMode="auto">
          <a:xfrm>
            <a:off x="6341451" y="1713066"/>
            <a:ext cx="4662487" cy="4589463"/>
            <a:chOff x="3335" y="1557"/>
            <a:chExt cx="2160" cy="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9B0302-FF5C-4CCD-B401-B22D07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557"/>
              <a:ext cx="2160" cy="211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7CBC3-F640-4EE2-B403-EF15615A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1588"/>
              <a:ext cx="22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7FDAB-DA27-4D8A-BCF5-BBE50917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620"/>
              <a:ext cx="10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4DB21-1AFB-4F4B-AE20-160CB123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1695"/>
              <a:ext cx="2074" cy="1988"/>
              <a:chOff x="3413" y="1695"/>
              <a:chExt cx="2074" cy="198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21D2844-7B71-4458-8BCC-5B0575D5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7D1814C0-1733-4A15-9B9C-E2A7AA29F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E55E7AFD-F96D-4D86-A06A-6A9E61BB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4F4BF153-99CB-4BA7-AAA9-0F9207302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71DD457-8732-4948-B1ED-55B0DA0F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601BB5AB-ABA3-4F76-AE8E-DC0A719E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FDA6E268-34DE-461E-9741-EB78E1362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7">
                <a:extLst>
                  <a:ext uri="{FF2B5EF4-FFF2-40B4-BE49-F238E27FC236}">
                    <a16:creationId xmlns:a16="http://schemas.microsoft.com/office/drawing/2014/main" id="{C5D28BBC-DD47-45FC-9003-D9E239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8">
                <a:extLst>
                  <a:ext uri="{FF2B5EF4-FFF2-40B4-BE49-F238E27FC236}">
                    <a16:creationId xmlns:a16="http://schemas.microsoft.com/office/drawing/2014/main" id="{A3311BD6-A38D-4C1B-A0A3-79A9F820B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9">
                <a:extLst>
                  <a:ext uri="{FF2B5EF4-FFF2-40B4-BE49-F238E27FC236}">
                    <a16:creationId xmlns:a16="http://schemas.microsoft.com/office/drawing/2014/main" id="{B74FAAB6-DD88-4CA7-84BF-06F1A05D0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EFD13CAE-E0AC-4B0A-AF6D-034CE8BF0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86385248-0D45-4ECB-A367-FDA1257F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19B6C0A4-34B5-41A4-9515-C9A86CE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2CAAC526-905D-43AD-9124-7ABDB5AE1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488D8CE7-7D61-4621-A6FB-4CAF13C79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5">
                <a:extLst>
                  <a:ext uri="{FF2B5EF4-FFF2-40B4-BE49-F238E27FC236}">
                    <a16:creationId xmlns:a16="http://schemas.microsoft.com/office/drawing/2014/main" id="{A2CA8D99-A48A-4779-A768-4F318BAFD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FA0F9CCE-26E0-428D-BDA4-954974C08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7B4D41C5-7083-4C47-9056-2D6C8E36B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66A321D4-0E22-4CE7-ABD4-58988A159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B570CCBC-A51C-4EF7-ACBD-1F1A4E18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857705FB-8BB1-4988-95C2-5FA78455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id="{5AAD3C6F-1776-45A0-BDA5-55482FD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2">
                <a:extLst>
                  <a:ext uri="{FF2B5EF4-FFF2-40B4-BE49-F238E27FC236}">
                    <a16:creationId xmlns:a16="http://schemas.microsoft.com/office/drawing/2014/main" id="{E33A2D04-8189-4B56-954B-76C1C8244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33">
                <a:extLst>
                  <a:ext uri="{FF2B5EF4-FFF2-40B4-BE49-F238E27FC236}">
                    <a16:creationId xmlns:a16="http://schemas.microsoft.com/office/drawing/2014/main" id="{C0195FC7-9B9A-46AE-B6C9-BA1759AC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4">
                <a:extLst>
                  <a:ext uri="{FF2B5EF4-FFF2-40B4-BE49-F238E27FC236}">
                    <a16:creationId xmlns:a16="http://schemas.microsoft.com/office/drawing/2014/main" id="{86522E38-3193-47C9-94BB-2184C8EA1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5">
                <a:extLst>
                  <a:ext uri="{FF2B5EF4-FFF2-40B4-BE49-F238E27FC236}">
                    <a16:creationId xmlns:a16="http://schemas.microsoft.com/office/drawing/2014/main" id="{826D9D9A-F02E-4DAD-9CD5-1EFB00CC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8B2EEFFF-EE4D-4220-969F-A787AFDA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50102E01-8092-430A-A2B3-08C49765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23B1E69F-26FA-4075-AE01-CC9A16768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EC9B28DC-923E-4E92-BE3F-A61656CBD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C5C29EE1-BC91-487E-ABC6-898EFCA87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EB4E3E68-9843-4353-AD46-81540369A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4B2A582-EEDD-4769-9079-6917C464C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C850EB24-6F56-40EA-A94A-57FA2834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28FEA1F3-F259-41AC-8024-C095BA8C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5">
                <a:extLst>
                  <a:ext uri="{FF2B5EF4-FFF2-40B4-BE49-F238E27FC236}">
                    <a16:creationId xmlns:a16="http://schemas.microsoft.com/office/drawing/2014/main" id="{D9A2ADC9-C105-49DF-A6BB-EB92C643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6">
                <a:extLst>
                  <a:ext uri="{FF2B5EF4-FFF2-40B4-BE49-F238E27FC236}">
                    <a16:creationId xmlns:a16="http://schemas.microsoft.com/office/drawing/2014/main" id="{62153BFB-7D70-48D8-9DF4-63410E3D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7">
                <a:extLst>
                  <a:ext uri="{FF2B5EF4-FFF2-40B4-BE49-F238E27FC236}">
                    <a16:creationId xmlns:a16="http://schemas.microsoft.com/office/drawing/2014/main" id="{BBE06B94-078F-4BEC-8D06-BC6B23FC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B3899C51-95BB-4F73-BDB9-3630840A2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777EDE8B-4707-4F6F-AB53-E00188F0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50">
                <a:extLst>
                  <a:ext uri="{FF2B5EF4-FFF2-40B4-BE49-F238E27FC236}">
                    <a16:creationId xmlns:a16="http://schemas.microsoft.com/office/drawing/2014/main" id="{A6EA7958-ABF2-4A67-8CA3-65EB7BECD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51">
                <a:extLst>
                  <a:ext uri="{FF2B5EF4-FFF2-40B4-BE49-F238E27FC236}">
                    <a16:creationId xmlns:a16="http://schemas.microsoft.com/office/drawing/2014/main" id="{924CE0EA-EF00-4044-A858-71FAD54C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2">
                <a:extLst>
                  <a:ext uri="{FF2B5EF4-FFF2-40B4-BE49-F238E27FC236}">
                    <a16:creationId xmlns:a16="http://schemas.microsoft.com/office/drawing/2014/main" id="{5F51F86D-2015-4ECE-AD57-C634F729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3">
                <a:extLst>
                  <a:ext uri="{FF2B5EF4-FFF2-40B4-BE49-F238E27FC236}">
                    <a16:creationId xmlns:a16="http://schemas.microsoft.com/office/drawing/2014/main" id="{2B119304-055C-46F7-B7A7-DC9D9AA4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>
                <a:extLst>
                  <a:ext uri="{FF2B5EF4-FFF2-40B4-BE49-F238E27FC236}">
                    <a16:creationId xmlns:a16="http://schemas.microsoft.com/office/drawing/2014/main" id="{E345966C-1EDA-4108-8C01-9047ED79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5">
                <a:extLst>
                  <a:ext uri="{FF2B5EF4-FFF2-40B4-BE49-F238E27FC236}">
                    <a16:creationId xmlns:a16="http://schemas.microsoft.com/office/drawing/2014/main" id="{036AE697-9141-48CD-A3C3-C874496C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56">
                <a:extLst>
                  <a:ext uri="{FF2B5EF4-FFF2-40B4-BE49-F238E27FC236}">
                    <a16:creationId xmlns:a16="http://schemas.microsoft.com/office/drawing/2014/main" id="{75DEA7A5-E172-467E-A301-9B719298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0DA6E1D7-A42E-437B-9C0E-F97DEBA41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90350FD5-1F9C-46F6-AB06-3C10E099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3EE71B03-8256-4111-9EA8-AFCB9C96D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80E590D3-984F-4199-B829-5A7AD585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36AE0059-B5E7-43B6-8A42-FC14321B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34D6AD08-05F7-459D-9385-6D1E42DA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63">
                <a:extLst>
                  <a:ext uri="{FF2B5EF4-FFF2-40B4-BE49-F238E27FC236}">
                    <a16:creationId xmlns:a16="http://schemas.microsoft.com/office/drawing/2014/main" id="{276169E3-E56C-408E-9668-7AC685738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4">
                <a:extLst>
                  <a:ext uri="{FF2B5EF4-FFF2-40B4-BE49-F238E27FC236}">
                    <a16:creationId xmlns:a16="http://schemas.microsoft.com/office/drawing/2014/main" id="{06B2B65B-0CAE-4B65-965B-D685110B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8741DAE3-6B4F-4D21-8E23-4BF57DA7D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2CBC0576-7279-4B63-AAEA-8FB72A7F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EDA23E97-FFD5-4D8B-B41F-B427FEF6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75706B85-4321-43C7-BBD7-0ED4D8A2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7AC06092-651E-4E9D-A8CF-09BF1E243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F3276AB6-6156-4454-983C-0F7DAF62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DA2EC02-E36C-4D32-9D38-37A50F81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F3DCFFE1-4E6A-4586-869B-0BFD2933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E2FA98A7-75D0-4938-A505-D508F278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4">
                <a:extLst>
                  <a:ext uri="{FF2B5EF4-FFF2-40B4-BE49-F238E27FC236}">
                    <a16:creationId xmlns:a16="http://schemas.microsoft.com/office/drawing/2014/main" id="{2FE47501-B19E-404B-9780-D8CD429C4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5">
                <a:extLst>
                  <a:ext uri="{FF2B5EF4-FFF2-40B4-BE49-F238E27FC236}">
                    <a16:creationId xmlns:a16="http://schemas.microsoft.com/office/drawing/2014/main" id="{7D42A22A-F357-4E15-8693-B4C2CC0C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6">
                <a:extLst>
                  <a:ext uri="{FF2B5EF4-FFF2-40B4-BE49-F238E27FC236}">
                    <a16:creationId xmlns:a16="http://schemas.microsoft.com/office/drawing/2014/main" id="{5385CB0F-BEED-4FB0-AB6B-C384D808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7">
                <a:extLst>
                  <a:ext uri="{FF2B5EF4-FFF2-40B4-BE49-F238E27FC236}">
                    <a16:creationId xmlns:a16="http://schemas.microsoft.com/office/drawing/2014/main" id="{A0358BB7-5FFA-4735-A50C-E2297DB47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78">
                <a:extLst>
                  <a:ext uri="{FF2B5EF4-FFF2-40B4-BE49-F238E27FC236}">
                    <a16:creationId xmlns:a16="http://schemas.microsoft.com/office/drawing/2014/main" id="{B8982DB7-327C-40EE-9693-5DC27BBE7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79">
                <a:extLst>
                  <a:ext uri="{FF2B5EF4-FFF2-40B4-BE49-F238E27FC236}">
                    <a16:creationId xmlns:a16="http://schemas.microsoft.com/office/drawing/2014/main" id="{956E15E7-ABF5-49A4-9AD7-6FCA6BCD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0">
                <a:extLst>
                  <a:ext uri="{FF2B5EF4-FFF2-40B4-BE49-F238E27FC236}">
                    <a16:creationId xmlns:a16="http://schemas.microsoft.com/office/drawing/2014/main" id="{608562CA-FAC8-4C6C-A94C-2ACF6E08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1FCB7D9F-1252-47F0-8566-EC30A30C3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AA408204-DF37-48D3-BBB7-1BB2A813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3">
                <a:extLst>
                  <a:ext uri="{FF2B5EF4-FFF2-40B4-BE49-F238E27FC236}">
                    <a16:creationId xmlns:a16="http://schemas.microsoft.com/office/drawing/2014/main" id="{3E753485-D34A-4053-8E61-9883BF8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84">
                <a:extLst>
                  <a:ext uri="{FF2B5EF4-FFF2-40B4-BE49-F238E27FC236}">
                    <a16:creationId xmlns:a16="http://schemas.microsoft.com/office/drawing/2014/main" id="{C9C41B0E-2B48-41A0-A43C-35192567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85">
                <a:extLst>
                  <a:ext uri="{FF2B5EF4-FFF2-40B4-BE49-F238E27FC236}">
                    <a16:creationId xmlns:a16="http://schemas.microsoft.com/office/drawing/2014/main" id="{B83E840B-FE0B-4F6E-AB34-0BA117F71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86">
                <a:extLst>
                  <a:ext uri="{FF2B5EF4-FFF2-40B4-BE49-F238E27FC236}">
                    <a16:creationId xmlns:a16="http://schemas.microsoft.com/office/drawing/2014/main" id="{CC199863-0353-42AF-88C9-EF094C32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87">
                <a:extLst>
                  <a:ext uri="{FF2B5EF4-FFF2-40B4-BE49-F238E27FC236}">
                    <a16:creationId xmlns:a16="http://schemas.microsoft.com/office/drawing/2014/main" id="{90DD4FF1-F108-4BEA-BDE0-FE0DDB30F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88">
                <a:extLst>
                  <a:ext uri="{FF2B5EF4-FFF2-40B4-BE49-F238E27FC236}">
                    <a16:creationId xmlns:a16="http://schemas.microsoft.com/office/drawing/2014/main" id="{A22AA184-BB8C-4BD4-B25D-1582002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89">
                <a:extLst>
                  <a:ext uri="{FF2B5EF4-FFF2-40B4-BE49-F238E27FC236}">
                    <a16:creationId xmlns:a16="http://schemas.microsoft.com/office/drawing/2014/main" id="{FFE7F9B5-1D9C-4CE3-9402-35838F09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90">
                <a:extLst>
                  <a:ext uri="{FF2B5EF4-FFF2-40B4-BE49-F238E27FC236}">
                    <a16:creationId xmlns:a16="http://schemas.microsoft.com/office/drawing/2014/main" id="{A1A98BC0-9A4F-483E-AA1D-4A56B8D7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91">
                <a:extLst>
                  <a:ext uri="{FF2B5EF4-FFF2-40B4-BE49-F238E27FC236}">
                    <a16:creationId xmlns:a16="http://schemas.microsoft.com/office/drawing/2014/main" id="{065DB4BB-B757-4D1F-97C5-60EC6EDA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2">
                <a:extLst>
                  <a:ext uri="{FF2B5EF4-FFF2-40B4-BE49-F238E27FC236}">
                    <a16:creationId xmlns:a16="http://schemas.microsoft.com/office/drawing/2014/main" id="{6F909F95-8F2C-49BC-8F03-7ECBF539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3C67042-3060-4FBC-B437-39CA471C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AC4BD551-EA5D-4C36-AA3E-0BD64DF4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49EC50CA-6D4D-4369-8764-E241959A0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E47FF0E9-EA97-4762-9335-313C7F84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7FADD954-A0D0-4DB0-BCF0-4DE504EF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D55A695E-F6D9-4E6A-9D94-88A671B6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D47F7B86-2020-4DBB-B246-44C9C0A5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74FA8C6C-93E7-4466-9918-FB1016E34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BCBD77FF-9737-461D-A057-8A8FDC6CE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46A8D204-2E4D-45EC-9AF2-AEB95259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B0C1BB91-D751-40F1-847E-A0E2EBE1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1A252FD1-3673-4CA2-B2E8-FA5C3C7E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24861F6D-6299-406C-B422-D64B5EEA0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3ACD00D-46F4-45DA-976E-ED0387D6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C8F5C160-E1A1-41D0-9BE9-5648A547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1DAD5D5-D81B-48E1-BF73-32A7BCD7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7904A5AB-11F7-436D-B626-B14F3CDA1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82749163-36FB-4C88-8548-C505455BE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0CD1CB7C-BED1-4092-A411-E0A755E0F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17BEE6FB-84F4-49D9-89DC-6B1DF3303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A273D2C-7295-4FF9-9C4A-4810BF04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5FF783EE-0B9D-4EBD-BC30-0E98CF7E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C342B417-F86D-4974-9687-E01A4C604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367DA7DF-FE28-4708-8F10-445BC800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615BD018-A400-42AE-99A4-0E9B650C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E3418471-10D8-49B0-B7CF-5EB2C7AE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5E1721DB-19AC-4782-A421-83C8B0AB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A10DE8EF-C091-4CDB-8A07-F4CBB9C7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38E3047D-F17D-46AD-9E59-935D920E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DDEBE67D-13C8-4F78-9027-01C49099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C75472BE-065A-42CF-BE62-03D6F6A2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85B00057-7C5A-43C3-99FE-40A0EC831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742939DF-4D9D-4E5B-A1DC-E3786C8A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E3C6818-B5D2-4745-A878-1E56BB9A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6632F6AC-8428-4710-BE87-EA0EE5BC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4706724D-0944-4D90-8041-6B432A5E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3470"/>
                <a:ext cx="22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CBD8BFF4-3A1F-497B-B5DC-50D20AE4E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" y="3501"/>
                <a:ext cx="10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4A9BC9CA-32A4-4399-B080-94055A55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18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38B4837F-2A7A-4C4D-A237-C9953768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17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840E59B1-260A-4591-9115-0040ECF8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00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1727E0C-36E0-4191-8F46-DAB49568D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39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713ABBB7-A44B-4F66-AEC3-2F2BCA5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831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2C2D59B3-0883-48A8-A734-4C2736BB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62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E1B7058C-5691-4C3A-8B8A-805B59C0F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A99DDFD8-0108-4F67-914A-3BB26AE6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84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DB4090FB-1EBF-456F-B762-9E665AB6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47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60C0A86B-B5DA-4C41-9B56-EF546368F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08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D3FADC01-80C6-4DAC-A24C-8C85D06B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29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7540018D-B211-4244-8CFC-FB964FB8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30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4D145114-10A8-48C7-A4F5-82BB42B54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121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2F684D28-3197-4B4E-B853-41E2F91E9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53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7C2CBC77-A75A-4068-A028-A9CE12B13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94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39FAA77A-B6A5-4930-8CAB-095D59F5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75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086EE575-0E41-469C-B645-734518D5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766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F0AB402F-CF8A-4EC7-9475-86EE917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97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67524559-C5CF-44F5-8460-805087BB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464"/>
                <a:ext cx="1775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4C6C8CAE-E11A-4E6D-9039-3B5ACF590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695"/>
                <a:ext cx="11" cy="1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Oval 150">
              <a:extLst>
                <a:ext uri="{FF2B5EF4-FFF2-40B4-BE49-F238E27FC236}">
                  <a16:creationId xmlns:a16="http://schemas.microsoft.com/office/drawing/2014/main" id="{594700BA-9772-4CFA-9305-21438D6F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83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51">
              <a:extLst>
                <a:ext uri="{FF2B5EF4-FFF2-40B4-BE49-F238E27FC236}">
                  <a16:creationId xmlns:a16="http://schemas.microsoft.com/office/drawing/2014/main" id="{13ED614B-204A-49AA-8D10-C833BD4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52">
              <a:extLst>
                <a:ext uri="{FF2B5EF4-FFF2-40B4-BE49-F238E27FC236}">
                  <a16:creationId xmlns:a16="http://schemas.microsoft.com/office/drawing/2014/main" id="{991FA2B7-051C-42BA-84CA-3981912D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53">
              <a:extLst>
                <a:ext uri="{FF2B5EF4-FFF2-40B4-BE49-F238E27FC236}">
                  <a16:creationId xmlns:a16="http://schemas.microsoft.com/office/drawing/2014/main" id="{23F5FE87-CBD1-4214-AE1A-BF82EBD8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2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54">
              <a:extLst>
                <a:ext uri="{FF2B5EF4-FFF2-40B4-BE49-F238E27FC236}">
                  <a16:creationId xmlns:a16="http://schemas.microsoft.com/office/drawing/2014/main" id="{EF26AAFC-BC14-4CAD-8399-2260594C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158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5">
              <a:extLst>
                <a:ext uri="{FF2B5EF4-FFF2-40B4-BE49-F238E27FC236}">
                  <a16:creationId xmlns:a16="http://schemas.microsoft.com/office/drawing/2014/main" id="{31D78F1C-2376-42D7-B7A9-02F4C0B7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6">
              <a:extLst>
                <a:ext uri="{FF2B5EF4-FFF2-40B4-BE49-F238E27FC236}">
                  <a16:creationId xmlns:a16="http://schemas.microsoft.com/office/drawing/2014/main" id="{A590D226-9E43-4E83-92B0-3C52D83F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57">
              <a:extLst>
                <a:ext uri="{FF2B5EF4-FFF2-40B4-BE49-F238E27FC236}">
                  <a16:creationId xmlns:a16="http://schemas.microsoft.com/office/drawing/2014/main" id="{D5B68B7D-B40D-4369-956C-CC824E735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4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C54E5FF7-3C30-4DDA-B2AC-F01B3B0F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64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59">
              <a:extLst>
                <a:ext uri="{FF2B5EF4-FFF2-40B4-BE49-F238E27FC236}">
                  <a16:creationId xmlns:a16="http://schemas.microsoft.com/office/drawing/2014/main" id="{F517456D-03D4-41F4-B140-B6D83A28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60">
              <a:extLst>
                <a:ext uri="{FF2B5EF4-FFF2-40B4-BE49-F238E27FC236}">
                  <a16:creationId xmlns:a16="http://schemas.microsoft.com/office/drawing/2014/main" id="{3C3CC596-6F6C-4CC2-A7A2-AD514EE4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61">
              <a:extLst>
                <a:ext uri="{FF2B5EF4-FFF2-40B4-BE49-F238E27FC236}">
                  <a16:creationId xmlns:a16="http://schemas.microsoft.com/office/drawing/2014/main" id="{5D9B93F1-9DB4-4B9F-BC48-E8BE636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2532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" name="Line 176">
            <a:extLst>
              <a:ext uri="{FF2B5EF4-FFF2-40B4-BE49-F238E27FC236}">
                <a16:creationId xmlns:a16="http://schemas.microsoft.com/office/drawing/2014/main" id="{E3B6B6D3-054B-4AAB-9820-9E52345A8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0487" y="4376576"/>
            <a:ext cx="36195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Text Box 177">
            <a:extLst>
              <a:ext uri="{FF2B5EF4-FFF2-40B4-BE49-F238E27FC236}">
                <a16:creationId xmlns:a16="http://schemas.microsoft.com/office/drawing/2014/main" id="{36A47548-2B9C-46FE-875B-33167DA6C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22" y="5570719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Squared Error: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68837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7" name="Rectangle 2">
            <a:extLst>
              <a:ext uri="{FF2B5EF4-FFF2-40B4-BE49-F238E27FC236}">
                <a16:creationId xmlns:a16="http://schemas.microsoft.com/office/drawing/2014/main" id="{2706FF27-B8B0-4577-9253-8DA81FC2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87268945-8A43-4A79-92CD-C8D7C150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48A2E188-2C77-43A7-BFFE-F923344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5">
            <a:extLst>
              <a:ext uri="{FF2B5EF4-FFF2-40B4-BE49-F238E27FC236}">
                <a16:creationId xmlns:a16="http://schemas.microsoft.com/office/drawing/2014/main" id="{6BB97346-F7A8-4886-B2D0-0B3FEACF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6">
            <a:extLst>
              <a:ext uri="{FF2B5EF4-FFF2-40B4-BE49-F238E27FC236}">
                <a16:creationId xmlns:a16="http://schemas.microsoft.com/office/drawing/2014/main" id="{5E51271A-2D82-4020-A018-FF47D14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7">
            <a:extLst>
              <a:ext uri="{FF2B5EF4-FFF2-40B4-BE49-F238E27FC236}">
                <a16:creationId xmlns:a16="http://schemas.microsoft.com/office/drawing/2014/main" id="{97F2D650-4C7F-45CD-ABF5-A4B288D3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8">
            <a:extLst>
              <a:ext uri="{FF2B5EF4-FFF2-40B4-BE49-F238E27FC236}">
                <a16:creationId xmlns:a16="http://schemas.microsoft.com/office/drawing/2014/main" id="{0A9348F6-C457-4AE4-8EAF-16961123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6786F393-3F29-447A-B6D1-CECF525A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Rectangle 10">
            <a:extLst>
              <a:ext uri="{FF2B5EF4-FFF2-40B4-BE49-F238E27FC236}">
                <a16:creationId xmlns:a16="http://schemas.microsoft.com/office/drawing/2014/main" id="{471A5377-C49C-4021-A6AA-E79C704C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17BC1B9D-003A-45C5-BDE9-FB922A077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2">
            <a:extLst>
              <a:ext uri="{FF2B5EF4-FFF2-40B4-BE49-F238E27FC236}">
                <a16:creationId xmlns:a16="http://schemas.microsoft.com/office/drawing/2014/main" id="{37BBD6DE-B86A-4E2B-8DCA-6B872016D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3">
            <a:extLst>
              <a:ext uri="{FF2B5EF4-FFF2-40B4-BE49-F238E27FC236}">
                <a16:creationId xmlns:a16="http://schemas.microsoft.com/office/drawing/2014/main" id="{E64B1B25-E137-4E73-9FE5-6BF434B62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Rectangle 14">
            <a:extLst>
              <a:ext uri="{FF2B5EF4-FFF2-40B4-BE49-F238E27FC236}">
                <a16:creationId xmlns:a16="http://schemas.microsoft.com/office/drawing/2014/main" id="{65328AC7-C149-41C7-9164-FB69384E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15">
            <a:extLst>
              <a:ext uri="{FF2B5EF4-FFF2-40B4-BE49-F238E27FC236}">
                <a16:creationId xmlns:a16="http://schemas.microsoft.com/office/drawing/2014/main" id="{C90125AE-A4DB-4CE3-AEF8-7724D9EF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16">
            <a:extLst>
              <a:ext uri="{FF2B5EF4-FFF2-40B4-BE49-F238E27FC236}">
                <a16:creationId xmlns:a16="http://schemas.microsoft.com/office/drawing/2014/main" id="{0D85FCFF-BDB9-4284-8B85-EEE67EE77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17">
            <a:extLst>
              <a:ext uri="{FF2B5EF4-FFF2-40B4-BE49-F238E27FC236}">
                <a16:creationId xmlns:a16="http://schemas.microsoft.com/office/drawing/2014/main" id="{F494F6DB-B48B-4EA3-852A-B77369BE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D1963B93-9A8D-4AC5-8E6F-FB27E7CA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2D49FEB4-E16E-4AB9-BA47-E09ECB16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Rectangle 20">
            <a:extLst>
              <a:ext uri="{FF2B5EF4-FFF2-40B4-BE49-F238E27FC236}">
                <a16:creationId xmlns:a16="http://schemas.microsoft.com/office/drawing/2014/main" id="{D2104D9F-606D-4775-A449-13BA384E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Rectangle 21">
            <a:extLst>
              <a:ext uri="{FF2B5EF4-FFF2-40B4-BE49-F238E27FC236}">
                <a16:creationId xmlns:a16="http://schemas.microsoft.com/office/drawing/2014/main" id="{3A9374C3-B171-48D3-9A29-03A77B83B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22">
            <a:extLst>
              <a:ext uri="{FF2B5EF4-FFF2-40B4-BE49-F238E27FC236}">
                <a16:creationId xmlns:a16="http://schemas.microsoft.com/office/drawing/2014/main" id="{C1340641-1D2B-4DD5-ACB3-3FD49F0B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23">
            <a:extLst>
              <a:ext uri="{FF2B5EF4-FFF2-40B4-BE49-F238E27FC236}">
                <a16:creationId xmlns:a16="http://schemas.microsoft.com/office/drawing/2014/main" id="{0FCA697A-90B9-4995-A78F-968E08C0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24">
            <a:extLst>
              <a:ext uri="{FF2B5EF4-FFF2-40B4-BE49-F238E27FC236}">
                <a16:creationId xmlns:a16="http://schemas.microsoft.com/office/drawing/2014/main" id="{D14601F1-BFBA-49B3-BE89-5165E869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Rectangle 25">
            <a:extLst>
              <a:ext uri="{FF2B5EF4-FFF2-40B4-BE49-F238E27FC236}">
                <a16:creationId xmlns:a16="http://schemas.microsoft.com/office/drawing/2014/main" id="{6A891D5C-F459-46FC-82E0-F7BDCFBA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Rectangle 26">
            <a:extLst>
              <a:ext uri="{FF2B5EF4-FFF2-40B4-BE49-F238E27FC236}">
                <a16:creationId xmlns:a16="http://schemas.microsoft.com/office/drawing/2014/main" id="{392B67E1-26D4-44EC-9635-018A260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Rectangle 27">
            <a:extLst>
              <a:ext uri="{FF2B5EF4-FFF2-40B4-BE49-F238E27FC236}">
                <a16:creationId xmlns:a16="http://schemas.microsoft.com/office/drawing/2014/main" id="{19FBDD84-9126-46B4-A3E5-05E2D038E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Rectangle 28">
            <a:extLst>
              <a:ext uri="{FF2B5EF4-FFF2-40B4-BE49-F238E27FC236}">
                <a16:creationId xmlns:a16="http://schemas.microsoft.com/office/drawing/2014/main" id="{B4F1DFAE-EB23-4C09-AE10-A9EAAAF4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29">
            <a:extLst>
              <a:ext uri="{FF2B5EF4-FFF2-40B4-BE49-F238E27FC236}">
                <a16:creationId xmlns:a16="http://schemas.microsoft.com/office/drawing/2014/main" id="{01166504-1563-4A87-A7F2-9FE7B94E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Rectangle 30">
            <a:extLst>
              <a:ext uri="{FF2B5EF4-FFF2-40B4-BE49-F238E27FC236}">
                <a16:creationId xmlns:a16="http://schemas.microsoft.com/office/drawing/2014/main" id="{F58C439C-C7ED-4CB4-8296-A58BE472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31">
            <a:extLst>
              <a:ext uri="{FF2B5EF4-FFF2-40B4-BE49-F238E27FC236}">
                <a16:creationId xmlns:a16="http://schemas.microsoft.com/office/drawing/2014/main" id="{FEA55E36-9A57-485E-89B1-A956C48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94C61747-63C6-4812-B1D1-28D8DC2C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Rectangle 33">
            <a:extLst>
              <a:ext uri="{FF2B5EF4-FFF2-40B4-BE49-F238E27FC236}">
                <a16:creationId xmlns:a16="http://schemas.microsoft.com/office/drawing/2014/main" id="{81DE24C0-76FE-43D1-99AC-BAF0761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Rectangle 34">
            <a:extLst>
              <a:ext uri="{FF2B5EF4-FFF2-40B4-BE49-F238E27FC236}">
                <a16:creationId xmlns:a16="http://schemas.microsoft.com/office/drawing/2014/main" id="{7F4560A0-4294-4F10-AEE9-8C1533B5E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Rectangle 35">
            <a:extLst>
              <a:ext uri="{FF2B5EF4-FFF2-40B4-BE49-F238E27FC236}">
                <a16:creationId xmlns:a16="http://schemas.microsoft.com/office/drawing/2014/main" id="{8F2EDA65-7692-45B5-B745-ACEE80F9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Rectangle 36">
            <a:extLst>
              <a:ext uri="{FF2B5EF4-FFF2-40B4-BE49-F238E27FC236}">
                <a16:creationId xmlns:a16="http://schemas.microsoft.com/office/drawing/2014/main" id="{F080B379-81F6-426D-A9D0-66C87D82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Rectangle 37">
            <a:extLst>
              <a:ext uri="{FF2B5EF4-FFF2-40B4-BE49-F238E27FC236}">
                <a16:creationId xmlns:a16="http://schemas.microsoft.com/office/drawing/2014/main" id="{A0DEAA62-4B7D-4449-8C56-410F8170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38">
            <a:extLst>
              <a:ext uri="{FF2B5EF4-FFF2-40B4-BE49-F238E27FC236}">
                <a16:creationId xmlns:a16="http://schemas.microsoft.com/office/drawing/2014/main" id="{53A9C777-4877-4B1B-8702-8F788B56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Rectangle 39">
            <a:extLst>
              <a:ext uri="{FF2B5EF4-FFF2-40B4-BE49-F238E27FC236}">
                <a16:creationId xmlns:a16="http://schemas.microsoft.com/office/drawing/2014/main" id="{79872459-E258-448B-9782-5B554CB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Rectangle 40">
            <a:extLst>
              <a:ext uri="{FF2B5EF4-FFF2-40B4-BE49-F238E27FC236}">
                <a16:creationId xmlns:a16="http://schemas.microsoft.com/office/drawing/2014/main" id="{2B8C80CE-4A6C-4453-A00B-141FDAF8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41">
            <a:extLst>
              <a:ext uri="{FF2B5EF4-FFF2-40B4-BE49-F238E27FC236}">
                <a16:creationId xmlns:a16="http://schemas.microsoft.com/office/drawing/2014/main" id="{21806A81-4EBC-4371-A835-972ADD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Rectangle 42">
            <a:extLst>
              <a:ext uri="{FF2B5EF4-FFF2-40B4-BE49-F238E27FC236}">
                <a16:creationId xmlns:a16="http://schemas.microsoft.com/office/drawing/2014/main" id="{1C4FDA86-6298-4C95-BA87-5327945B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Rectangle 43">
            <a:extLst>
              <a:ext uri="{FF2B5EF4-FFF2-40B4-BE49-F238E27FC236}">
                <a16:creationId xmlns:a16="http://schemas.microsoft.com/office/drawing/2014/main" id="{CAEA66ED-C05A-4DC7-A42F-186BAABF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Rectangle 44">
            <a:extLst>
              <a:ext uri="{FF2B5EF4-FFF2-40B4-BE49-F238E27FC236}">
                <a16:creationId xmlns:a16="http://schemas.microsoft.com/office/drawing/2014/main" id="{60D203EF-C5CD-4565-B743-58739AB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Rectangle 45">
            <a:extLst>
              <a:ext uri="{FF2B5EF4-FFF2-40B4-BE49-F238E27FC236}">
                <a16:creationId xmlns:a16="http://schemas.microsoft.com/office/drawing/2014/main" id="{C0922717-F598-4A9B-B2E1-A03E18C5C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Rectangle 46">
            <a:extLst>
              <a:ext uri="{FF2B5EF4-FFF2-40B4-BE49-F238E27FC236}">
                <a16:creationId xmlns:a16="http://schemas.microsoft.com/office/drawing/2014/main" id="{A6AAD679-7845-4C0F-8D15-373C3F6A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Rectangle 47">
            <a:extLst>
              <a:ext uri="{FF2B5EF4-FFF2-40B4-BE49-F238E27FC236}">
                <a16:creationId xmlns:a16="http://schemas.microsoft.com/office/drawing/2014/main" id="{F88A196C-AEC5-442B-BF42-AF1DC941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Rectangle 48">
            <a:extLst>
              <a:ext uri="{FF2B5EF4-FFF2-40B4-BE49-F238E27FC236}">
                <a16:creationId xmlns:a16="http://schemas.microsoft.com/office/drawing/2014/main" id="{6FBBD128-64C5-4F7E-8352-2589B51B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Rectangle 49">
            <a:extLst>
              <a:ext uri="{FF2B5EF4-FFF2-40B4-BE49-F238E27FC236}">
                <a16:creationId xmlns:a16="http://schemas.microsoft.com/office/drawing/2014/main" id="{2333020B-B7C1-44D2-8548-A5C670A9E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Rectangle 50">
            <a:extLst>
              <a:ext uri="{FF2B5EF4-FFF2-40B4-BE49-F238E27FC236}">
                <a16:creationId xmlns:a16="http://schemas.microsoft.com/office/drawing/2014/main" id="{A9E6F54B-E757-412D-B324-488098F3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Rectangle 51">
            <a:extLst>
              <a:ext uri="{FF2B5EF4-FFF2-40B4-BE49-F238E27FC236}">
                <a16:creationId xmlns:a16="http://schemas.microsoft.com/office/drawing/2014/main" id="{A4045652-B849-4438-90C1-50C77FF2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Rectangle 52">
            <a:extLst>
              <a:ext uri="{FF2B5EF4-FFF2-40B4-BE49-F238E27FC236}">
                <a16:creationId xmlns:a16="http://schemas.microsoft.com/office/drawing/2014/main" id="{F5097354-036B-4774-AD48-E3BF61D5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Rectangle 53">
            <a:extLst>
              <a:ext uri="{FF2B5EF4-FFF2-40B4-BE49-F238E27FC236}">
                <a16:creationId xmlns:a16="http://schemas.microsoft.com/office/drawing/2014/main" id="{7853F46E-3064-4B1B-86EF-F3EEE931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Rectangle 54">
            <a:extLst>
              <a:ext uri="{FF2B5EF4-FFF2-40B4-BE49-F238E27FC236}">
                <a16:creationId xmlns:a16="http://schemas.microsoft.com/office/drawing/2014/main" id="{2B9E767D-8EB2-477A-BF59-0D1A73D9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Rectangle 55">
            <a:extLst>
              <a:ext uri="{FF2B5EF4-FFF2-40B4-BE49-F238E27FC236}">
                <a16:creationId xmlns:a16="http://schemas.microsoft.com/office/drawing/2014/main" id="{E81FDB67-C748-4D99-8604-39E6016C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Rectangle 56">
            <a:extLst>
              <a:ext uri="{FF2B5EF4-FFF2-40B4-BE49-F238E27FC236}">
                <a16:creationId xmlns:a16="http://schemas.microsoft.com/office/drawing/2014/main" id="{E79196CB-AE72-4C68-B0A3-D1766C7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Rectangle 57">
            <a:extLst>
              <a:ext uri="{FF2B5EF4-FFF2-40B4-BE49-F238E27FC236}">
                <a16:creationId xmlns:a16="http://schemas.microsoft.com/office/drawing/2014/main" id="{9F14B06C-EFAF-4540-B589-5D85E070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Rectangle 58">
            <a:extLst>
              <a:ext uri="{FF2B5EF4-FFF2-40B4-BE49-F238E27FC236}">
                <a16:creationId xmlns:a16="http://schemas.microsoft.com/office/drawing/2014/main" id="{258902D8-345C-44E0-B98D-5330A57E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Rectangle 59">
            <a:extLst>
              <a:ext uri="{FF2B5EF4-FFF2-40B4-BE49-F238E27FC236}">
                <a16:creationId xmlns:a16="http://schemas.microsoft.com/office/drawing/2014/main" id="{73D95471-66D6-4653-8947-FBA0173F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Rectangle 60">
            <a:extLst>
              <a:ext uri="{FF2B5EF4-FFF2-40B4-BE49-F238E27FC236}">
                <a16:creationId xmlns:a16="http://schemas.microsoft.com/office/drawing/2014/main" id="{E9CCCDA4-FFD1-4FF7-87C3-30641382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Rectangle 61">
            <a:extLst>
              <a:ext uri="{FF2B5EF4-FFF2-40B4-BE49-F238E27FC236}">
                <a16:creationId xmlns:a16="http://schemas.microsoft.com/office/drawing/2014/main" id="{48A49DC3-42E6-4E0A-9E27-A6ECE54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Rectangle 62">
            <a:extLst>
              <a:ext uri="{FF2B5EF4-FFF2-40B4-BE49-F238E27FC236}">
                <a16:creationId xmlns:a16="http://schemas.microsoft.com/office/drawing/2014/main" id="{700E1002-95A4-4F0A-9066-86A35225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Rectangle 63">
            <a:extLst>
              <a:ext uri="{FF2B5EF4-FFF2-40B4-BE49-F238E27FC236}">
                <a16:creationId xmlns:a16="http://schemas.microsoft.com/office/drawing/2014/main" id="{67767CC5-42C3-458E-8147-A7EFCE1E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Rectangle 64">
            <a:extLst>
              <a:ext uri="{FF2B5EF4-FFF2-40B4-BE49-F238E27FC236}">
                <a16:creationId xmlns:a16="http://schemas.microsoft.com/office/drawing/2014/main" id="{3AB50A83-F5EF-4440-BEC8-496B4B08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Rectangle 65">
            <a:extLst>
              <a:ext uri="{FF2B5EF4-FFF2-40B4-BE49-F238E27FC236}">
                <a16:creationId xmlns:a16="http://schemas.microsoft.com/office/drawing/2014/main" id="{6DB10EAC-DC28-4F5B-91B3-BEAF5C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Rectangle 66">
            <a:extLst>
              <a:ext uri="{FF2B5EF4-FFF2-40B4-BE49-F238E27FC236}">
                <a16:creationId xmlns:a16="http://schemas.microsoft.com/office/drawing/2014/main" id="{15CFC8B7-D1A3-4AC1-AB38-3710A2D8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Rectangle 67">
            <a:extLst>
              <a:ext uri="{FF2B5EF4-FFF2-40B4-BE49-F238E27FC236}">
                <a16:creationId xmlns:a16="http://schemas.microsoft.com/office/drawing/2014/main" id="{C6309BCA-F0F2-4292-95F6-844E4F89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Rectangle 68">
            <a:extLst>
              <a:ext uri="{FF2B5EF4-FFF2-40B4-BE49-F238E27FC236}">
                <a16:creationId xmlns:a16="http://schemas.microsoft.com/office/drawing/2014/main" id="{5EA98D95-3976-4673-9DD4-C7359EF56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Rectangle 69">
            <a:extLst>
              <a:ext uri="{FF2B5EF4-FFF2-40B4-BE49-F238E27FC236}">
                <a16:creationId xmlns:a16="http://schemas.microsoft.com/office/drawing/2014/main" id="{03737D52-7088-4801-8E9E-7FD1BB4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70">
            <a:extLst>
              <a:ext uri="{FF2B5EF4-FFF2-40B4-BE49-F238E27FC236}">
                <a16:creationId xmlns:a16="http://schemas.microsoft.com/office/drawing/2014/main" id="{60B1CC58-32E4-4D77-9402-8C73EF26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71">
            <a:extLst>
              <a:ext uri="{FF2B5EF4-FFF2-40B4-BE49-F238E27FC236}">
                <a16:creationId xmlns:a16="http://schemas.microsoft.com/office/drawing/2014/main" id="{6C98ADF6-4BBE-4662-9A40-FAA83DF7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2">
            <a:extLst>
              <a:ext uri="{FF2B5EF4-FFF2-40B4-BE49-F238E27FC236}">
                <a16:creationId xmlns:a16="http://schemas.microsoft.com/office/drawing/2014/main" id="{EC84F07D-0FDE-42BF-B642-0868A20B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3">
            <a:extLst>
              <a:ext uri="{FF2B5EF4-FFF2-40B4-BE49-F238E27FC236}">
                <a16:creationId xmlns:a16="http://schemas.microsoft.com/office/drawing/2014/main" id="{6990B9A4-74F8-4220-A956-A2F1DD9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Rectangle 74">
            <a:extLst>
              <a:ext uri="{FF2B5EF4-FFF2-40B4-BE49-F238E27FC236}">
                <a16:creationId xmlns:a16="http://schemas.microsoft.com/office/drawing/2014/main" id="{25C029A0-6E50-4F38-8CD2-CCE59A83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Rectangle 75">
            <a:extLst>
              <a:ext uri="{FF2B5EF4-FFF2-40B4-BE49-F238E27FC236}">
                <a16:creationId xmlns:a16="http://schemas.microsoft.com/office/drawing/2014/main" id="{97EE0CF7-0D5A-44CF-B031-A775EBCC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Rectangle 76">
            <a:extLst>
              <a:ext uri="{FF2B5EF4-FFF2-40B4-BE49-F238E27FC236}">
                <a16:creationId xmlns:a16="http://schemas.microsoft.com/office/drawing/2014/main" id="{F28A0213-C765-410B-8CF3-29E9051F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Rectangle 77">
            <a:extLst>
              <a:ext uri="{FF2B5EF4-FFF2-40B4-BE49-F238E27FC236}">
                <a16:creationId xmlns:a16="http://schemas.microsoft.com/office/drawing/2014/main" id="{C5652F48-6044-4B7D-98F2-E88FFA09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78">
            <a:extLst>
              <a:ext uri="{FF2B5EF4-FFF2-40B4-BE49-F238E27FC236}">
                <a16:creationId xmlns:a16="http://schemas.microsoft.com/office/drawing/2014/main" id="{DBFA5636-3D0D-44F6-A744-A001F32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9">
            <a:extLst>
              <a:ext uri="{FF2B5EF4-FFF2-40B4-BE49-F238E27FC236}">
                <a16:creationId xmlns:a16="http://schemas.microsoft.com/office/drawing/2014/main" id="{E35E93CA-AAB4-438E-9730-BD513A83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80">
            <a:extLst>
              <a:ext uri="{FF2B5EF4-FFF2-40B4-BE49-F238E27FC236}">
                <a16:creationId xmlns:a16="http://schemas.microsoft.com/office/drawing/2014/main" id="{665E0B42-73A9-403F-9564-C1C21FA7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81">
            <a:extLst>
              <a:ext uri="{FF2B5EF4-FFF2-40B4-BE49-F238E27FC236}">
                <a16:creationId xmlns:a16="http://schemas.microsoft.com/office/drawing/2014/main" id="{16928C9C-D6C6-4013-B8BB-85D13606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82">
            <a:extLst>
              <a:ext uri="{FF2B5EF4-FFF2-40B4-BE49-F238E27FC236}">
                <a16:creationId xmlns:a16="http://schemas.microsoft.com/office/drawing/2014/main" id="{23A61BDC-A2C3-4910-8514-7F01EC84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83">
            <a:extLst>
              <a:ext uri="{FF2B5EF4-FFF2-40B4-BE49-F238E27FC236}">
                <a16:creationId xmlns:a16="http://schemas.microsoft.com/office/drawing/2014/main" id="{093711AF-7FF9-4222-86B0-0EF56E0C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Rectangle 84">
            <a:extLst>
              <a:ext uri="{FF2B5EF4-FFF2-40B4-BE49-F238E27FC236}">
                <a16:creationId xmlns:a16="http://schemas.microsoft.com/office/drawing/2014/main" id="{89DD85F4-BD35-47DE-87E7-434547E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Rectangle 85">
            <a:extLst>
              <a:ext uri="{FF2B5EF4-FFF2-40B4-BE49-F238E27FC236}">
                <a16:creationId xmlns:a16="http://schemas.microsoft.com/office/drawing/2014/main" id="{700358E9-7BEB-47D8-9444-22E4D70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86">
            <a:extLst>
              <a:ext uri="{FF2B5EF4-FFF2-40B4-BE49-F238E27FC236}">
                <a16:creationId xmlns:a16="http://schemas.microsoft.com/office/drawing/2014/main" id="{64A17FEA-E4CE-4FFA-87A1-486E815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87">
            <a:extLst>
              <a:ext uri="{FF2B5EF4-FFF2-40B4-BE49-F238E27FC236}">
                <a16:creationId xmlns:a16="http://schemas.microsoft.com/office/drawing/2014/main" id="{D0B3FA76-8FF5-4257-8ACD-94996A6E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Rectangle 88">
            <a:extLst>
              <a:ext uri="{FF2B5EF4-FFF2-40B4-BE49-F238E27FC236}">
                <a16:creationId xmlns:a16="http://schemas.microsoft.com/office/drawing/2014/main" id="{8907CAAC-4440-47F5-8D46-CD7A1462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Rectangle 89">
            <a:extLst>
              <a:ext uri="{FF2B5EF4-FFF2-40B4-BE49-F238E27FC236}">
                <a16:creationId xmlns:a16="http://schemas.microsoft.com/office/drawing/2014/main" id="{88237393-3F15-4838-9C66-7B5371FD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Rectangle 90">
            <a:extLst>
              <a:ext uri="{FF2B5EF4-FFF2-40B4-BE49-F238E27FC236}">
                <a16:creationId xmlns:a16="http://schemas.microsoft.com/office/drawing/2014/main" id="{D65293BD-20DD-4529-AEFC-65D37ADA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Rectangle 91">
            <a:extLst>
              <a:ext uri="{FF2B5EF4-FFF2-40B4-BE49-F238E27FC236}">
                <a16:creationId xmlns:a16="http://schemas.microsoft.com/office/drawing/2014/main" id="{4D14C984-DA34-4778-9F21-8DFDD7D2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Rectangle 92">
            <a:extLst>
              <a:ext uri="{FF2B5EF4-FFF2-40B4-BE49-F238E27FC236}">
                <a16:creationId xmlns:a16="http://schemas.microsoft.com/office/drawing/2014/main" id="{6A9C8733-50DF-48B8-ABF8-7B1E66AA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3568DA9E-EFF5-4816-9080-7DB9D1DA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Rectangle 94">
            <a:extLst>
              <a:ext uri="{FF2B5EF4-FFF2-40B4-BE49-F238E27FC236}">
                <a16:creationId xmlns:a16="http://schemas.microsoft.com/office/drawing/2014/main" id="{43441878-390E-4458-AB88-B9DAB37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Rectangle 95">
            <a:extLst>
              <a:ext uri="{FF2B5EF4-FFF2-40B4-BE49-F238E27FC236}">
                <a16:creationId xmlns:a16="http://schemas.microsoft.com/office/drawing/2014/main" id="{C1CD4909-58DE-4BB2-ACE2-6689832B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Rectangle 96">
            <a:extLst>
              <a:ext uri="{FF2B5EF4-FFF2-40B4-BE49-F238E27FC236}">
                <a16:creationId xmlns:a16="http://schemas.microsoft.com/office/drawing/2014/main" id="{19AA24D0-BAE7-4197-B1C9-8F083235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Rectangle 97">
            <a:extLst>
              <a:ext uri="{FF2B5EF4-FFF2-40B4-BE49-F238E27FC236}">
                <a16:creationId xmlns:a16="http://schemas.microsoft.com/office/drawing/2014/main" id="{EC3ED426-B773-4B30-9438-1A6AEA97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Rectangle 98">
            <a:extLst>
              <a:ext uri="{FF2B5EF4-FFF2-40B4-BE49-F238E27FC236}">
                <a16:creationId xmlns:a16="http://schemas.microsoft.com/office/drawing/2014/main" id="{7A259650-2FEF-4964-BE85-4D4285707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Rectangle 99">
            <a:extLst>
              <a:ext uri="{FF2B5EF4-FFF2-40B4-BE49-F238E27FC236}">
                <a16:creationId xmlns:a16="http://schemas.microsoft.com/office/drawing/2014/main" id="{495EE52A-F690-4B1B-9298-C54C5BD5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Rectangle 100">
            <a:extLst>
              <a:ext uri="{FF2B5EF4-FFF2-40B4-BE49-F238E27FC236}">
                <a16:creationId xmlns:a16="http://schemas.microsoft.com/office/drawing/2014/main" id="{F76DC125-D16E-45CE-ADB8-F23E7E82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Rectangle 101">
            <a:extLst>
              <a:ext uri="{FF2B5EF4-FFF2-40B4-BE49-F238E27FC236}">
                <a16:creationId xmlns:a16="http://schemas.microsoft.com/office/drawing/2014/main" id="{97199440-4964-4E04-B5B0-81F9F87D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2">
            <a:extLst>
              <a:ext uri="{FF2B5EF4-FFF2-40B4-BE49-F238E27FC236}">
                <a16:creationId xmlns:a16="http://schemas.microsoft.com/office/drawing/2014/main" id="{8278F4DF-0A0B-47F7-8534-19A3C940A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3">
            <a:extLst>
              <a:ext uri="{FF2B5EF4-FFF2-40B4-BE49-F238E27FC236}">
                <a16:creationId xmlns:a16="http://schemas.microsoft.com/office/drawing/2014/main" id="{9F09C497-E01A-45A1-BB21-4EE582E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04">
            <a:extLst>
              <a:ext uri="{FF2B5EF4-FFF2-40B4-BE49-F238E27FC236}">
                <a16:creationId xmlns:a16="http://schemas.microsoft.com/office/drawing/2014/main" id="{354A3272-B345-4DFE-A717-0B2984D5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05">
            <a:extLst>
              <a:ext uri="{FF2B5EF4-FFF2-40B4-BE49-F238E27FC236}">
                <a16:creationId xmlns:a16="http://schemas.microsoft.com/office/drawing/2014/main" id="{E326D308-2610-41F2-BC8A-1C82F2C0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Rectangle 106">
            <a:extLst>
              <a:ext uri="{FF2B5EF4-FFF2-40B4-BE49-F238E27FC236}">
                <a16:creationId xmlns:a16="http://schemas.microsoft.com/office/drawing/2014/main" id="{569C83AC-F607-4F26-87F1-0BC38E0F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Rectangle 107">
            <a:extLst>
              <a:ext uri="{FF2B5EF4-FFF2-40B4-BE49-F238E27FC236}">
                <a16:creationId xmlns:a16="http://schemas.microsoft.com/office/drawing/2014/main" id="{1DF632BA-F85B-4DB4-AD93-5C39F194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Rectangle 108">
            <a:extLst>
              <a:ext uri="{FF2B5EF4-FFF2-40B4-BE49-F238E27FC236}">
                <a16:creationId xmlns:a16="http://schemas.microsoft.com/office/drawing/2014/main" id="{1A0B2DBC-F5A5-4F81-A18D-A7C63FEA1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Rectangle 109">
            <a:extLst>
              <a:ext uri="{FF2B5EF4-FFF2-40B4-BE49-F238E27FC236}">
                <a16:creationId xmlns:a16="http://schemas.microsoft.com/office/drawing/2014/main" id="{9C2BF05E-F20E-46EB-BF5B-EB6A481C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Rectangle 110">
            <a:extLst>
              <a:ext uri="{FF2B5EF4-FFF2-40B4-BE49-F238E27FC236}">
                <a16:creationId xmlns:a16="http://schemas.microsoft.com/office/drawing/2014/main" id="{67353DD3-B90A-4E82-82B2-4B107219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Oval 111">
            <a:extLst>
              <a:ext uri="{FF2B5EF4-FFF2-40B4-BE49-F238E27FC236}">
                <a16:creationId xmlns:a16="http://schemas.microsoft.com/office/drawing/2014/main" id="{F3B8FEEB-E401-47B7-ABBB-D3028396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Oval 112">
            <a:extLst>
              <a:ext uri="{FF2B5EF4-FFF2-40B4-BE49-F238E27FC236}">
                <a16:creationId xmlns:a16="http://schemas.microsoft.com/office/drawing/2014/main" id="{3B41F856-78C0-4421-9047-AF1FCF5E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Oval 113">
            <a:extLst>
              <a:ext uri="{FF2B5EF4-FFF2-40B4-BE49-F238E27FC236}">
                <a16:creationId xmlns:a16="http://schemas.microsoft.com/office/drawing/2014/main" id="{B3D2E863-08C3-4719-A532-64F1C421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 Box 114">
            <a:extLst>
              <a:ext uri="{FF2B5EF4-FFF2-40B4-BE49-F238E27FC236}">
                <a16:creationId xmlns:a16="http://schemas.microsoft.com/office/drawing/2014/main" id="{2898A8D9-3E76-4CB8-B74E-1BD5906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300" name="Text Box 115">
            <a:extLst>
              <a:ext uri="{FF2B5EF4-FFF2-40B4-BE49-F238E27FC236}">
                <a16:creationId xmlns:a16="http://schemas.microsoft.com/office/drawing/2014/main" id="{440AD226-B337-421B-81A5-2A347DE8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301" name="Text Box 116">
            <a:extLst>
              <a:ext uri="{FF2B5EF4-FFF2-40B4-BE49-F238E27FC236}">
                <a16:creationId xmlns:a16="http://schemas.microsoft.com/office/drawing/2014/main" id="{05507F78-3728-4707-A66D-59F7AEA3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302" name="Text Box 117">
            <a:extLst>
              <a:ext uri="{FF2B5EF4-FFF2-40B4-BE49-F238E27FC236}">
                <a16:creationId xmlns:a16="http://schemas.microsoft.com/office/drawing/2014/main" id="{9EAE873B-2C79-4A53-8002-FAB6ABCB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303" name="Text Box 118">
            <a:extLst>
              <a:ext uri="{FF2B5EF4-FFF2-40B4-BE49-F238E27FC236}">
                <a16:creationId xmlns:a16="http://schemas.microsoft.com/office/drawing/2014/main" id="{F26D3F2E-0757-47AC-BFBA-A76104D2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304" name="Text Box 119">
            <a:extLst>
              <a:ext uri="{FF2B5EF4-FFF2-40B4-BE49-F238E27FC236}">
                <a16:creationId xmlns:a16="http://schemas.microsoft.com/office/drawing/2014/main" id="{D1E514F0-7049-4937-82E7-692A13D1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305" name="Text Box 120">
            <a:extLst>
              <a:ext uri="{FF2B5EF4-FFF2-40B4-BE49-F238E27FC236}">
                <a16:creationId xmlns:a16="http://schemas.microsoft.com/office/drawing/2014/main" id="{A741EAB0-D080-40D5-8752-086C0A80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306" name="Text Box 121">
            <a:extLst>
              <a:ext uri="{FF2B5EF4-FFF2-40B4-BE49-F238E27FC236}">
                <a16:creationId xmlns:a16="http://schemas.microsoft.com/office/drawing/2014/main" id="{F17E82D1-EA9F-49CB-A694-EF81100A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307" name="Text Box 122">
            <a:extLst>
              <a:ext uri="{FF2B5EF4-FFF2-40B4-BE49-F238E27FC236}">
                <a16:creationId xmlns:a16="http://schemas.microsoft.com/office/drawing/2014/main" id="{C6C167C6-0A5D-4F67-B974-2879BA87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308" name="Text Box 123">
            <a:extLst>
              <a:ext uri="{FF2B5EF4-FFF2-40B4-BE49-F238E27FC236}">
                <a16:creationId xmlns:a16="http://schemas.microsoft.com/office/drawing/2014/main" id="{DB31E903-30FF-4C33-8E0B-EC1C1C48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309" name="Oval 124">
            <a:extLst>
              <a:ext uri="{FF2B5EF4-FFF2-40B4-BE49-F238E27FC236}">
                <a16:creationId xmlns:a16="http://schemas.microsoft.com/office/drawing/2014/main" id="{55935319-F954-4721-8EA2-9DA8D60D3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Oval 125">
            <a:extLst>
              <a:ext uri="{FF2B5EF4-FFF2-40B4-BE49-F238E27FC236}">
                <a16:creationId xmlns:a16="http://schemas.microsoft.com/office/drawing/2014/main" id="{32651902-852C-4CCD-9873-FB7B12FE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Oval 126">
            <a:extLst>
              <a:ext uri="{FF2B5EF4-FFF2-40B4-BE49-F238E27FC236}">
                <a16:creationId xmlns:a16="http://schemas.microsoft.com/office/drawing/2014/main" id="{73A7522E-FA4A-4E62-A7A6-773441A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Oval 127">
            <a:extLst>
              <a:ext uri="{FF2B5EF4-FFF2-40B4-BE49-F238E27FC236}">
                <a16:creationId xmlns:a16="http://schemas.microsoft.com/office/drawing/2014/main" id="{D879CAA0-537B-4DAB-A9E8-884DBD1F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Oval 128">
            <a:extLst>
              <a:ext uri="{FF2B5EF4-FFF2-40B4-BE49-F238E27FC236}">
                <a16:creationId xmlns:a16="http://schemas.microsoft.com/office/drawing/2014/main" id="{205DF257-9690-46CD-ABC3-92B880B5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Oval 129">
            <a:extLst>
              <a:ext uri="{FF2B5EF4-FFF2-40B4-BE49-F238E27FC236}">
                <a16:creationId xmlns:a16="http://schemas.microsoft.com/office/drawing/2014/main" id="{816AB9CB-1D79-4461-9644-C9D70D5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Oval 130">
            <a:extLst>
              <a:ext uri="{FF2B5EF4-FFF2-40B4-BE49-F238E27FC236}">
                <a16:creationId xmlns:a16="http://schemas.microsoft.com/office/drawing/2014/main" id="{05BAF3A2-CC06-4DF2-8EBD-03C5E381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Oval 131">
            <a:extLst>
              <a:ext uri="{FF2B5EF4-FFF2-40B4-BE49-F238E27FC236}">
                <a16:creationId xmlns:a16="http://schemas.microsoft.com/office/drawing/2014/main" id="{CD0DA7CE-A88E-4681-9D67-B19D50E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Oval 132">
            <a:extLst>
              <a:ext uri="{FF2B5EF4-FFF2-40B4-BE49-F238E27FC236}">
                <a16:creationId xmlns:a16="http://schemas.microsoft.com/office/drawing/2014/main" id="{14665433-5ED4-41DD-A5BC-07C473284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Oval 133">
            <a:extLst>
              <a:ext uri="{FF2B5EF4-FFF2-40B4-BE49-F238E27FC236}">
                <a16:creationId xmlns:a16="http://schemas.microsoft.com/office/drawing/2014/main" id="{16835412-753C-4EEB-BADB-43B098A4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Oval 134">
            <a:extLst>
              <a:ext uri="{FF2B5EF4-FFF2-40B4-BE49-F238E27FC236}">
                <a16:creationId xmlns:a16="http://schemas.microsoft.com/office/drawing/2014/main" id="{A3374CFA-D57D-4479-A3BE-7C4EDC26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Oval 135">
            <a:extLst>
              <a:ext uri="{FF2B5EF4-FFF2-40B4-BE49-F238E27FC236}">
                <a16:creationId xmlns:a16="http://schemas.microsoft.com/office/drawing/2014/main" id="{D2A94264-5353-4210-A9EA-2BE0C93F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Oval 136">
            <a:extLst>
              <a:ext uri="{FF2B5EF4-FFF2-40B4-BE49-F238E27FC236}">
                <a16:creationId xmlns:a16="http://schemas.microsoft.com/office/drawing/2014/main" id="{B6923EB2-AF2A-4014-B6AA-EF02BC07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Rectangle 137">
            <a:extLst>
              <a:ext uri="{FF2B5EF4-FFF2-40B4-BE49-F238E27FC236}">
                <a16:creationId xmlns:a16="http://schemas.microsoft.com/office/drawing/2014/main" id="{69CADA27-2866-4463-A02C-100F304F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Rectangle 138">
            <a:extLst>
              <a:ext uri="{FF2B5EF4-FFF2-40B4-BE49-F238E27FC236}">
                <a16:creationId xmlns:a16="http://schemas.microsoft.com/office/drawing/2014/main" id="{FD4AA2CD-92D1-4A6A-888F-41C5831A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139">
            <a:extLst>
              <a:ext uri="{FF2B5EF4-FFF2-40B4-BE49-F238E27FC236}">
                <a16:creationId xmlns:a16="http://schemas.microsoft.com/office/drawing/2014/main" id="{CEED3D0E-B655-460C-B14F-F3CC8047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140">
            <a:extLst>
              <a:ext uri="{FF2B5EF4-FFF2-40B4-BE49-F238E27FC236}">
                <a16:creationId xmlns:a16="http://schemas.microsoft.com/office/drawing/2014/main" id="{E7C730C6-3528-4D64-8080-35CDAB6E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141">
            <a:extLst>
              <a:ext uri="{FF2B5EF4-FFF2-40B4-BE49-F238E27FC236}">
                <a16:creationId xmlns:a16="http://schemas.microsoft.com/office/drawing/2014/main" id="{8875E922-2F49-406F-9A73-C4E1357B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142">
            <a:extLst>
              <a:ext uri="{FF2B5EF4-FFF2-40B4-BE49-F238E27FC236}">
                <a16:creationId xmlns:a16="http://schemas.microsoft.com/office/drawing/2014/main" id="{361000D4-B3BE-4365-8B11-D082305D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143">
            <a:extLst>
              <a:ext uri="{FF2B5EF4-FFF2-40B4-BE49-F238E27FC236}">
                <a16:creationId xmlns:a16="http://schemas.microsoft.com/office/drawing/2014/main" id="{7FD4F715-F043-4C1C-BF22-4D0B24BD9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Rectangle 144">
            <a:extLst>
              <a:ext uri="{FF2B5EF4-FFF2-40B4-BE49-F238E27FC236}">
                <a16:creationId xmlns:a16="http://schemas.microsoft.com/office/drawing/2014/main" id="{9D980ED8-FB59-43B7-A1E7-448D16AB2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Rectangle 145">
            <a:extLst>
              <a:ext uri="{FF2B5EF4-FFF2-40B4-BE49-F238E27FC236}">
                <a16:creationId xmlns:a16="http://schemas.microsoft.com/office/drawing/2014/main" id="{7B956608-ACA6-4E49-9220-DB0B12981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Rectangle 146">
            <a:extLst>
              <a:ext uri="{FF2B5EF4-FFF2-40B4-BE49-F238E27FC236}">
                <a16:creationId xmlns:a16="http://schemas.microsoft.com/office/drawing/2014/main" id="{52732519-0940-4AB2-BA68-84AD408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Rectangle 147">
            <a:extLst>
              <a:ext uri="{FF2B5EF4-FFF2-40B4-BE49-F238E27FC236}">
                <a16:creationId xmlns:a16="http://schemas.microsoft.com/office/drawing/2014/main" id="{22E73ABB-7CAD-447C-8155-D902FF65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Rectangle 148">
            <a:extLst>
              <a:ext uri="{FF2B5EF4-FFF2-40B4-BE49-F238E27FC236}">
                <a16:creationId xmlns:a16="http://schemas.microsoft.com/office/drawing/2014/main" id="{E4AD9988-09A9-4253-9181-18344217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Rectangle 149">
            <a:extLst>
              <a:ext uri="{FF2B5EF4-FFF2-40B4-BE49-F238E27FC236}">
                <a16:creationId xmlns:a16="http://schemas.microsoft.com/office/drawing/2014/main" id="{9E1F5D10-8DD3-40CC-BEF0-F0B6E651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Rectangle 150">
            <a:extLst>
              <a:ext uri="{FF2B5EF4-FFF2-40B4-BE49-F238E27FC236}">
                <a16:creationId xmlns:a16="http://schemas.microsoft.com/office/drawing/2014/main" id="{7ED2B18D-7F0E-4B4A-89C5-C2DFA92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Rectangle 151">
            <a:extLst>
              <a:ext uri="{FF2B5EF4-FFF2-40B4-BE49-F238E27FC236}">
                <a16:creationId xmlns:a16="http://schemas.microsoft.com/office/drawing/2014/main" id="{0FB0FCB0-27B0-4443-86D1-4D827318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Rectangle 152">
            <a:extLst>
              <a:ext uri="{FF2B5EF4-FFF2-40B4-BE49-F238E27FC236}">
                <a16:creationId xmlns:a16="http://schemas.microsoft.com/office/drawing/2014/main" id="{246FF167-6213-4EBF-9880-14802622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Oval 153">
            <a:extLst>
              <a:ext uri="{FF2B5EF4-FFF2-40B4-BE49-F238E27FC236}">
                <a16:creationId xmlns:a16="http://schemas.microsoft.com/office/drawing/2014/main" id="{6815E364-FFEA-4527-943A-B09D2DF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Oval 154">
            <a:extLst>
              <a:ext uri="{FF2B5EF4-FFF2-40B4-BE49-F238E27FC236}">
                <a16:creationId xmlns:a16="http://schemas.microsoft.com/office/drawing/2014/main" id="{21E21299-7681-428D-A60C-B3F790DD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Oval 155">
            <a:extLst>
              <a:ext uri="{FF2B5EF4-FFF2-40B4-BE49-F238E27FC236}">
                <a16:creationId xmlns:a16="http://schemas.microsoft.com/office/drawing/2014/main" id="{A45B51ED-B803-4450-9A6C-75CDD84F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Oval 156">
            <a:extLst>
              <a:ext uri="{FF2B5EF4-FFF2-40B4-BE49-F238E27FC236}">
                <a16:creationId xmlns:a16="http://schemas.microsoft.com/office/drawing/2014/main" id="{53DFB9F1-0B26-4CED-98DB-FDD2FE5C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Oval 157">
            <a:extLst>
              <a:ext uri="{FF2B5EF4-FFF2-40B4-BE49-F238E27FC236}">
                <a16:creationId xmlns:a16="http://schemas.microsoft.com/office/drawing/2014/main" id="{CB440A40-5C59-421D-9D06-AEB77C23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Oval 158">
            <a:extLst>
              <a:ext uri="{FF2B5EF4-FFF2-40B4-BE49-F238E27FC236}">
                <a16:creationId xmlns:a16="http://schemas.microsoft.com/office/drawing/2014/main" id="{0D4B2115-847F-41AB-9ADD-B5F6F778C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Oval 159">
            <a:extLst>
              <a:ext uri="{FF2B5EF4-FFF2-40B4-BE49-F238E27FC236}">
                <a16:creationId xmlns:a16="http://schemas.microsoft.com/office/drawing/2014/main" id="{7B4EFD65-37E5-4237-B1E4-8527CB1D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Oval 160">
            <a:extLst>
              <a:ext uri="{FF2B5EF4-FFF2-40B4-BE49-F238E27FC236}">
                <a16:creationId xmlns:a16="http://schemas.microsoft.com/office/drawing/2014/main" id="{874345F7-80DA-40F5-92FF-06A902AE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Oval 161">
            <a:extLst>
              <a:ext uri="{FF2B5EF4-FFF2-40B4-BE49-F238E27FC236}">
                <a16:creationId xmlns:a16="http://schemas.microsoft.com/office/drawing/2014/main" id="{045B77B1-942D-44D2-AD1B-FC882C213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Oval 162">
            <a:extLst>
              <a:ext uri="{FF2B5EF4-FFF2-40B4-BE49-F238E27FC236}">
                <a16:creationId xmlns:a16="http://schemas.microsoft.com/office/drawing/2014/main" id="{EB3F5EE5-573B-4F93-9FD6-6190628C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163">
            <a:extLst>
              <a:ext uri="{FF2B5EF4-FFF2-40B4-BE49-F238E27FC236}">
                <a16:creationId xmlns:a16="http://schemas.microsoft.com/office/drawing/2014/main" id="{96934CA1-6EC5-423B-9C86-AA0C06EEF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Rectangle 164">
            <a:extLst>
              <a:ext uri="{FF2B5EF4-FFF2-40B4-BE49-F238E27FC236}">
                <a16:creationId xmlns:a16="http://schemas.microsoft.com/office/drawing/2014/main" id="{01BA89CB-1E9C-426E-9689-D6F48CE0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Rectangle 165">
            <a:extLst>
              <a:ext uri="{FF2B5EF4-FFF2-40B4-BE49-F238E27FC236}">
                <a16:creationId xmlns:a16="http://schemas.microsoft.com/office/drawing/2014/main" id="{CB2DBB8C-BDB1-4F7C-83F9-FDDB56AB2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166">
            <a:extLst>
              <a:ext uri="{FF2B5EF4-FFF2-40B4-BE49-F238E27FC236}">
                <a16:creationId xmlns:a16="http://schemas.microsoft.com/office/drawing/2014/main" id="{3F29375B-DA9E-4883-89D1-0250F4BE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Rectangle 167">
            <a:extLst>
              <a:ext uri="{FF2B5EF4-FFF2-40B4-BE49-F238E27FC236}">
                <a16:creationId xmlns:a16="http://schemas.microsoft.com/office/drawing/2014/main" id="{E79E54F7-B350-425A-8393-46DC3F71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Oval 168">
            <a:extLst>
              <a:ext uri="{FF2B5EF4-FFF2-40B4-BE49-F238E27FC236}">
                <a16:creationId xmlns:a16="http://schemas.microsoft.com/office/drawing/2014/main" id="{AF2F1C70-F350-4D4B-8290-5BA74F77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0020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169">
            <a:extLst>
              <a:ext uri="{FF2B5EF4-FFF2-40B4-BE49-F238E27FC236}">
                <a16:creationId xmlns:a16="http://schemas.microsoft.com/office/drawing/2014/main" id="{302427F5-3C15-4F8A-AE1F-23A5C779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1, the objective function is 873.0</a:t>
            </a:r>
          </a:p>
        </p:txBody>
      </p:sp>
    </p:spTree>
    <p:extLst>
      <p:ext uri="{BB962C8B-B14F-4D97-AF65-F5344CB8AC3E}">
        <p14:creationId xmlns:p14="http://schemas.microsoft.com/office/powerpoint/2010/main" val="14462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Supervision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– labeled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teaches model-&gt; Model adjusts its weight until model has been fitted appropriately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Get categories based on the weights of the training dataset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2" name="Rectangle 2">
            <a:extLst>
              <a:ext uri="{FF2B5EF4-FFF2-40B4-BE49-F238E27FC236}">
                <a16:creationId xmlns:a16="http://schemas.microsoft.com/office/drawing/2014/main" id="{3AFE3123-2713-4253-A3FD-3A6BBF51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88382C47-37D6-4FD4-A84E-E5AECA91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Rectangle 4">
            <a:extLst>
              <a:ext uri="{FF2B5EF4-FFF2-40B4-BE49-F238E27FC236}">
                <a16:creationId xmlns:a16="http://schemas.microsoft.com/office/drawing/2014/main" id="{735E1265-43B5-46D6-9383-87C7F002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FA8C286B-AF77-47B6-9D20-6E03E30F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6">
            <a:extLst>
              <a:ext uri="{FF2B5EF4-FFF2-40B4-BE49-F238E27FC236}">
                <a16:creationId xmlns:a16="http://schemas.microsoft.com/office/drawing/2014/main" id="{D8CCCC07-8388-42BE-A1E8-551E6002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242F0FB5-B9CF-4569-BDB4-DF5B95DB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Rectangle 8">
            <a:extLst>
              <a:ext uri="{FF2B5EF4-FFF2-40B4-BE49-F238E27FC236}">
                <a16:creationId xmlns:a16="http://schemas.microsoft.com/office/drawing/2014/main" id="{454CA5B7-38BE-49FC-9318-662585B3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7343111C-E067-4DFD-A2B0-F108D12BB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F3A81D56-C78C-439A-B5D8-A739DF9A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81F0A01C-9884-4600-A368-686F551B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2">
            <a:extLst>
              <a:ext uri="{FF2B5EF4-FFF2-40B4-BE49-F238E27FC236}">
                <a16:creationId xmlns:a16="http://schemas.microsoft.com/office/drawing/2014/main" id="{D0EA278F-508E-4983-A06E-223E0398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Rectangle 13">
            <a:extLst>
              <a:ext uri="{FF2B5EF4-FFF2-40B4-BE49-F238E27FC236}">
                <a16:creationId xmlns:a16="http://schemas.microsoft.com/office/drawing/2014/main" id="{09051A33-5852-44FF-93A7-3AAC3C24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Rectangle 14">
            <a:extLst>
              <a:ext uri="{FF2B5EF4-FFF2-40B4-BE49-F238E27FC236}">
                <a16:creationId xmlns:a16="http://schemas.microsoft.com/office/drawing/2014/main" id="{5B78DEAD-FD2A-4CAC-BA71-7C26E1B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Rectangle 15">
            <a:extLst>
              <a:ext uri="{FF2B5EF4-FFF2-40B4-BE49-F238E27FC236}">
                <a16:creationId xmlns:a16="http://schemas.microsoft.com/office/drawing/2014/main" id="{9ABF6428-CBEB-40FC-BA7F-6B8E0337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16">
            <a:extLst>
              <a:ext uri="{FF2B5EF4-FFF2-40B4-BE49-F238E27FC236}">
                <a16:creationId xmlns:a16="http://schemas.microsoft.com/office/drawing/2014/main" id="{80CF9F10-DA7E-45A8-8716-6CEDC88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Rectangle 17">
            <a:extLst>
              <a:ext uri="{FF2B5EF4-FFF2-40B4-BE49-F238E27FC236}">
                <a16:creationId xmlns:a16="http://schemas.microsoft.com/office/drawing/2014/main" id="{2AFB1D61-73BD-48DF-A291-DA9F1911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Rectangle 18">
            <a:extLst>
              <a:ext uri="{FF2B5EF4-FFF2-40B4-BE49-F238E27FC236}">
                <a16:creationId xmlns:a16="http://schemas.microsoft.com/office/drawing/2014/main" id="{501B51DB-CE22-4FEA-B76A-38A8C40B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Rectangle 19">
            <a:extLst>
              <a:ext uri="{FF2B5EF4-FFF2-40B4-BE49-F238E27FC236}">
                <a16:creationId xmlns:a16="http://schemas.microsoft.com/office/drawing/2014/main" id="{95739E6E-2A0E-4276-9736-54627FCE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Rectangle 20">
            <a:extLst>
              <a:ext uri="{FF2B5EF4-FFF2-40B4-BE49-F238E27FC236}">
                <a16:creationId xmlns:a16="http://schemas.microsoft.com/office/drawing/2014/main" id="{21B41B1A-AA5A-4C60-BFA4-E27B2DBD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Rectangle 21">
            <a:extLst>
              <a:ext uri="{FF2B5EF4-FFF2-40B4-BE49-F238E27FC236}">
                <a16:creationId xmlns:a16="http://schemas.microsoft.com/office/drawing/2014/main" id="{B5F72A5B-5E1E-4BF2-BF2F-3145C9A02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Rectangle 22">
            <a:extLst>
              <a:ext uri="{FF2B5EF4-FFF2-40B4-BE49-F238E27FC236}">
                <a16:creationId xmlns:a16="http://schemas.microsoft.com/office/drawing/2014/main" id="{072CD8BA-891F-47B4-85AF-F59EB0E3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B0CDDED1-298C-4970-A5AD-1F177FEA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Rectangle 24">
            <a:extLst>
              <a:ext uri="{FF2B5EF4-FFF2-40B4-BE49-F238E27FC236}">
                <a16:creationId xmlns:a16="http://schemas.microsoft.com/office/drawing/2014/main" id="{77540FAA-A741-43AF-8258-EF7FC80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Rectangle 25">
            <a:extLst>
              <a:ext uri="{FF2B5EF4-FFF2-40B4-BE49-F238E27FC236}">
                <a16:creationId xmlns:a16="http://schemas.microsoft.com/office/drawing/2014/main" id="{9D9C9CC6-F1F2-44AA-9295-0BD7E75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Rectangle 26">
            <a:extLst>
              <a:ext uri="{FF2B5EF4-FFF2-40B4-BE49-F238E27FC236}">
                <a16:creationId xmlns:a16="http://schemas.microsoft.com/office/drawing/2014/main" id="{CA529B53-64D2-4079-B3D8-99D00FEA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Rectangle 27">
            <a:extLst>
              <a:ext uri="{FF2B5EF4-FFF2-40B4-BE49-F238E27FC236}">
                <a16:creationId xmlns:a16="http://schemas.microsoft.com/office/drawing/2014/main" id="{B9B2EDCD-BACA-4948-851B-2C7F3FEB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Rectangle 28">
            <a:extLst>
              <a:ext uri="{FF2B5EF4-FFF2-40B4-BE49-F238E27FC236}">
                <a16:creationId xmlns:a16="http://schemas.microsoft.com/office/drawing/2014/main" id="{CE65FDA1-C339-4158-A4D6-937B4312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Rectangle 29">
            <a:extLst>
              <a:ext uri="{FF2B5EF4-FFF2-40B4-BE49-F238E27FC236}">
                <a16:creationId xmlns:a16="http://schemas.microsoft.com/office/drawing/2014/main" id="{996F9049-AD58-48BE-A668-DB8B9667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Rectangle 30">
            <a:extLst>
              <a:ext uri="{FF2B5EF4-FFF2-40B4-BE49-F238E27FC236}">
                <a16:creationId xmlns:a16="http://schemas.microsoft.com/office/drawing/2014/main" id="{415FB5BF-EC0A-42C7-A198-E27992E6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Rectangle 31">
            <a:extLst>
              <a:ext uri="{FF2B5EF4-FFF2-40B4-BE49-F238E27FC236}">
                <a16:creationId xmlns:a16="http://schemas.microsoft.com/office/drawing/2014/main" id="{8309A89E-F2EA-4D0C-9017-F29CD271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Rectangle 32">
            <a:extLst>
              <a:ext uri="{FF2B5EF4-FFF2-40B4-BE49-F238E27FC236}">
                <a16:creationId xmlns:a16="http://schemas.microsoft.com/office/drawing/2014/main" id="{47E47031-E916-49B0-BB90-2FB947D0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Rectangle 33">
            <a:extLst>
              <a:ext uri="{FF2B5EF4-FFF2-40B4-BE49-F238E27FC236}">
                <a16:creationId xmlns:a16="http://schemas.microsoft.com/office/drawing/2014/main" id="{BE83599E-E6D0-4530-A581-6571AC4A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Rectangle 34">
            <a:extLst>
              <a:ext uri="{FF2B5EF4-FFF2-40B4-BE49-F238E27FC236}">
                <a16:creationId xmlns:a16="http://schemas.microsoft.com/office/drawing/2014/main" id="{7304553E-F87F-40AA-9B5E-00DA3585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Rectangle 35">
            <a:extLst>
              <a:ext uri="{FF2B5EF4-FFF2-40B4-BE49-F238E27FC236}">
                <a16:creationId xmlns:a16="http://schemas.microsoft.com/office/drawing/2014/main" id="{60F31187-E492-4214-87B2-A4256837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Rectangle 36">
            <a:extLst>
              <a:ext uri="{FF2B5EF4-FFF2-40B4-BE49-F238E27FC236}">
                <a16:creationId xmlns:a16="http://schemas.microsoft.com/office/drawing/2014/main" id="{80B0BF6B-5AD7-4138-A8E1-A4D4C15E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Rectangle 37">
            <a:extLst>
              <a:ext uri="{FF2B5EF4-FFF2-40B4-BE49-F238E27FC236}">
                <a16:creationId xmlns:a16="http://schemas.microsoft.com/office/drawing/2014/main" id="{E8BFCCFB-B5EF-4407-A14B-A98641C1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Rectangle 38">
            <a:extLst>
              <a:ext uri="{FF2B5EF4-FFF2-40B4-BE49-F238E27FC236}">
                <a16:creationId xmlns:a16="http://schemas.microsoft.com/office/drawing/2014/main" id="{9FEA8321-C102-43D6-A173-87646A88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Rectangle 39">
            <a:extLst>
              <a:ext uri="{FF2B5EF4-FFF2-40B4-BE49-F238E27FC236}">
                <a16:creationId xmlns:a16="http://schemas.microsoft.com/office/drawing/2014/main" id="{06B74C29-7D67-484E-AB81-C9921C11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Rectangle 40">
            <a:extLst>
              <a:ext uri="{FF2B5EF4-FFF2-40B4-BE49-F238E27FC236}">
                <a16:creationId xmlns:a16="http://schemas.microsoft.com/office/drawing/2014/main" id="{2B6974DC-912A-4821-8488-5FD55DDC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Rectangle 41">
            <a:extLst>
              <a:ext uri="{FF2B5EF4-FFF2-40B4-BE49-F238E27FC236}">
                <a16:creationId xmlns:a16="http://schemas.microsoft.com/office/drawing/2014/main" id="{5B14CD67-F007-4474-BB03-61BAFA29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Rectangle 42">
            <a:extLst>
              <a:ext uri="{FF2B5EF4-FFF2-40B4-BE49-F238E27FC236}">
                <a16:creationId xmlns:a16="http://schemas.microsoft.com/office/drawing/2014/main" id="{DBACF375-E900-4D1F-878F-D38DD4A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Rectangle 43">
            <a:extLst>
              <a:ext uri="{FF2B5EF4-FFF2-40B4-BE49-F238E27FC236}">
                <a16:creationId xmlns:a16="http://schemas.microsoft.com/office/drawing/2014/main" id="{62FD7E9A-58F2-456A-BEB5-46F32CDB0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Rectangle 44">
            <a:extLst>
              <a:ext uri="{FF2B5EF4-FFF2-40B4-BE49-F238E27FC236}">
                <a16:creationId xmlns:a16="http://schemas.microsoft.com/office/drawing/2014/main" id="{DC1DADAF-FEA3-47E0-8085-FBE9567F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Rectangle 45">
            <a:extLst>
              <a:ext uri="{FF2B5EF4-FFF2-40B4-BE49-F238E27FC236}">
                <a16:creationId xmlns:a16="http://schemas.microsoft.com/office/drawing/2014/main" id="{94B66BD7-DCE3-430F-900A-D889D9E6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Rectangle 46">
            <a:extLst>
              <a:ext uri="{FF2B5EF4-FFF2-40B4-BE49-F238E27FC236}">
                <a16:creationId xmlns:a16="http://schemas.microsoft.com/office/drawing/2014/main" id="{A5942726-115E-419C-833D-F641F826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Rectangle 47">
            <a:extLst>
              <a:ext uri="{FF2B5EF4-FFF2-40B4-BE49-F238E27FC236}">
                <a16:creationId xmlns:a16="http://schemas.microsoft.com/office/drawing/2014/main" id="{2C583CFC-4C97-4DD3-9992-90EA53AB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48">
            <a:extLst>
              <a:ext uri="{FF2B5EF4-FFF2-40B4-BE49-F238E27FC236}">
                <a16:creationId xmlns:a16="http://schemas.microsoft.com/office/drawing/2014/main" id="{15B85A35-1B5B-43BF-8425-75749FE1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Rectangle 49">
            <a:extLst>
              <a:ext uri="{FF2B5EF4-FFF2-40B4-BE49-F238E27FC236}">
                <a16:creationId xmlns:a16="http://schemas.microsoft.com/office/drawing/2014/main" id="{4F0958B9-F49F-437E-963A-E141BBCD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Rectangle 50">
            <a:extLst>
              <a:ext uri="{FF2B5EF4-FFF2-40B4-BE49-F238E27FC236}">
                <a16:creationId xmlns:a16="http://schemas.microsoft.com/office/drawing/2014/main" id="{E5D4B6DA-8E91-48C2-909D-EB9D5663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51">
            <a:extLst>
              <a:ext uri="{FF2B5EF4-FFF2-40B4-BE49-F238E27FC236}">
                <a16:creationId xmlns:a16="http://schemas.microsoft.com/office/drawing/2014/main" id="{8B78328C-B2F9-4824-BE4E-C942FAA7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52">
            <a:extLst>
              <a:ext uri="{FF2B5EF4-FFF2-40B4-BE49-F238E27FC236}">
                <a16:creationId xmlns:a16="http://schemas.microsoft.com/office/drawing/2014/main" id="{B0A39D74-4CA1-4C7E-AC34-2D5F5F3A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53">
            <a:extLst>
              <a:ext uri="{FF2B5EF4-FFF2-40B4-BE49-F238E27FC236}">
                <a16:creationId xmlns:a16="http://schemas.microsoft.com/office/drawing/2014/main" id="{D1C4CFFC-DA95-40AD-8BD7-97CC1C474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54">
            <a:extLst>
              <a:ext uri="{FF2B5EF4-FFF2-40B4-BE49-F238E27FC236}">
                <a16:creationId xmlns:a16="http://schemas.microsoft.com/office/drawing/2014/main" id="{D2602B00-BAC6-4DD7-872A-C61C2169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" name="Rectangle 55">
            <a:extLst>
              <a:ext uri="{FF2B5EF4-FFF2-40B4-BE49-F238E27FC236}">
                <a16:creationId xmlns:a16="http://schemas.microsoft.com/office/drawing/2014/main" id="{97D4DA3A-748A-4A1E-8DED-753A8212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" name="Rectangle 56">
            <a:extLst>
              <a:ext uri="{FF2B5EF4-FFF2-40B4-BE49-F238E27FC236}">
                <a16:creationId xmlns:a16="http://schemas.microsoft.com/office/drawing/2014/main" id="{10DBED15-F054-433D-A821-A195D5F4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5" name="Rectangle 57">
            <a:extLst>
              <a:ext uri="{FF2B5EF4-FFF2-40B4-BE49-F238E27FC236}">
                <a16:creationId xmlns:a16="http://schemas.microsoft.com/office/drawing/2014/main" id="{E78D9668-74A2-4942-B111-1798F25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" name="Rectangle 58">
            <a:extLst>
              <a:ext uri="{FF2B5EF4-FFF2-40B4-BE49-F238E27FC236}">
                <a16:creationId xmlns:a16="http://schemas.microsoft.com/office/drawing/2014/main" id="{0B26A3CC-DD85-49BE-84EB-41F8BC53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59">
            <a:extLst>
              <a:ext uri="{FF2B5EF4-FFF2-40B4-BE49-F238E27FC236}">
                <a16:creationId xmlns:a16="http://schemas.microsoft.com/office/drawing/2014/main" id="{4BCA7D73-6378-44E9-95DB-F3CEC625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60">
            <a:extLst>
              <a:ext uri="{FF2B5EF4-FFF2-40B4-BE49-F238E27FC236}">
                <a16:creationId xmlns:a16="http://schemas.microsoft.com/office/drawing/2014/main" id="{54AF78C1-1D99-4B70-A804-2B72BF6C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" name="Rectangle 61">
            <a:extLst>
              <a:ext uri="{FF2B5EF4-FFF2-40B4-BE49-F238E27FC236}">
                <a16:creationId xmlns:a16="http://schemas.microsoft.com/office/drawing/2014/main" id="{8557455D-90AF-4787-A343-1733CAC8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" name="Rectangle 62">
            <a:extLst>
              <a:ext uri="{FF2B5EF4-FFF2-40B4-BE49-F238E27FC236}">
                <a16:creationId xmlns:a16="http://schemas.microsoft.com/office/drawing/2014/main" id="{9CDE7660-F0DA-4A8A-A4ED-CBBBFC47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" name="Rectangle 63">
            <a:extLst>
              <a:ext uri="{FF2B5EF4-FFF2-40B4-BE49-F238E27FC236}">
                <a16:creationId xmlns:a16="http://schemas.microsoft.com/office/drawing/2014/main" id="{9E083B4D-FD06-4B86-A75E-FA9197828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" name="Rectangle 64">
            <a:extLst>
              <a:ext uri="{FF2B5EF4-FFF2-40B4-BE49-F238E27FC236}">
                <a16:creationId xmlns:a16="http://schemas.microsoft.com/office/drawing/2014/main" id="{F5042303-A715-44DB-870E-9AAF235A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" name="Rectangle 65">
            <a:extLst>
              <a:ext uri="{FF2B5EF4-FFF2-40B4-BE49-F238E27FC236}">
                <a16:creationId xmlns:a16="http://schemas.microsoft.com/office/drawing/2014/main" id="{4D71422D-749C-4B0C-BF20-746D186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" name="Rectangle 66">
            <a:extLst>
              <a:ext uri="{FF2B5EF4-FFF2-40B4-BE49-F238E27FC236}">
                <a16:creationId xmlns:a16="http://schemas.microsoft.com/office/drawing/2014/main" id="{5F3A9050-C46E-47A5-ABBF-233C061D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" name="Rectangle 67">
            <a:extLst>
              <a:ext uri="{FF2B5EF4-FFF2-40B4-BE49-F238E27FC236}">
                <a16:creationId xmlns:a16="http://schemas.microsoft.com/office/drawing/2014/main" id="{F0E64019-7214-4FA8-ACEA-978AC219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" name="Rectangle 68">
            <a:extLst>
              <a:ext uri="{FF2B5EF4-FFF2-40B4-BE49-F238E27FC236}">
                <a16:creationId xmlns:a16="http://schemas.microsoft.com/office/drawing/2014/main" id="{18E611E0-99E0-45D6-9E88-16A36ADD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7" name="Rectangle 69">
            <a:extLst>
              <a:ext uri="{FF2B5EF4-FFF2-40B4-BE49-F238E27FC236}">
                <a16:creationId xmlns:a16="http://schemas.microsoft.com/office/drawing/2014/main" id="{2405992B-ECFC-4B9A-AB46-D200250F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" name="Rectangle 70">
            <a:extLst>
              <a:ext uri="{FF2B5EF4-FFF2-40B4-BE49-F238E27FC236}">
                <a16:creationId xmlns:a16="http://schemas.microsoft.com/office/drawing/2014/main" id="{20D4FDB5-8B9B-48C5-9E96-8CE9F62A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" name="Rectangle 71">
            <a:extLst>
              <a:ext uri="{FF2B5EF4-FFF2-40B4-BE49-F238E27FC236}">
                <a16:creationId xmlns:a16="http://schemas.microsoft.com/office/drawing/2014/main" id="{F1DA0DD4-DD4A-4594-820E-A5BA946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" name="Rectangle 72">
            <a:extLst>
              <a:ext uri="{FF2B5EF4-FFF2-40B4-BE49-F238E27FC236}">
                <a16:creationId xmlns:a16="http://schemas.microsoft.com/office/drawing/2014/main" id="{48F43102-AE43-4772-8612-3B3F9270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" name="Rectangle 73">
            <a:extLst>
              <a:ext uri="{FF2B5EF4-FFF2-40B4-BE49-F238E27FC236}">
                <a16:creationId xmlns:a16="http://schemas.microsoft.com/office/drawing/2014/main" id="{F0D0C294-3758-4A4F-B72A-CBFFAAFA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74">
            <a:extLst>
              <a:ext uri="{FF2B5EF4-FFF2-40B4-BE49-F238E27FC236}">
                <a16:creationId xmlns:a16="http://schemas.microsoft.com/office/drawing/2014/main" id="{3DF5E3C6-D7CC-4857-BC41-6AD88F6C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75">
            <a:extLst>
              <a:ext uri="{FF2B5EF4-FFF2-40B4-BE49-F238E27FC236}">
                <a16:creationId xmlns:a16="http://schemas.microsoft.com/office/drawing/2014/main" id="{C6B8B3E3-AAB7-4783-8F0E-6EB529AF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76">
            <a:extLst>
              <a:ext uri="{FF2B5EF4-FFF2-40B4-BE49-F238E27FC236}">
                <a16:creationId xmlns:a16="http://schemas.microsoft.com/office/drawing/2014/main" id="{AF5C617F-02CC-4A4D-8F4B-58D6D4D5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77">
            <a:extLst>
              <a:ext uri="{FF2B5EF4-FFF2-40B4-BE49-F238E27FC236}">
                <a16:creationId xmlns:a16="http://schemas.microsoft.com/office/drawing/2014/main" id="{AEC67163-C087-413E-AE63-E102FE5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78">
            <a:extLst>
              <a:ext uri="{FF2B5EF4-FFF2-40B4-BE49-F238E27FC236}">
                <a16:creationId xmlns:a16="http://schemas.microsoft.com/office/drawing/2014/main" id="{C765B995-1D9E-4EE1-93DF-DFA8926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79">
            <a:extLst>
              <a:ext uri="{FF2B5EF4-FFF2-40B4-BE49-F238E27FC236}">
                <a16:creationId xmlns:a16="http://schemas.microsoft.com/office/drawing/2014/main" id="{895C0F50-C5B2-4576-80B5-10EFEA10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80">
            <a:extLst>
              <a:ext uri="{FF2B5EF4-FFF2-40B4-BE49-F238E27FC236}">
                <a16:creationId xmlns:a16="http://schemas.microsoft.com/office/drawing/2014/main" id="{3F1E3087-E593-4C4A-80B0-E38C6517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81">
            <a:extLst>
              <a:ext uri="{FF2B5EF4-FFF2-40B4-BE49-F238E27FC236}">
                <a16:creationId xmlns:a16="http://schemas.microsoft.com/office/drawing/2014/main" id="{164370EF-771E-4E13-87E8-2BEFDD95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82">
            <a:extLst>
              <a:ext uri="{FF2B5EF4-FFF2-40B4-BE49-F238E27FC236}">
                <a16:creationId xmlns:a16="http://schemas.microsoft.com/office/drawing/2014/main" id="{242A7CD0-9A9B-4347-BB77-E327CE7D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83">
            <a:extLst>
              <a:ext uri="{FF2B5EF4-FFF2-40B4-BE49-F238E27FC236}">
                <a16:creationId xmlns:a16="http://schemas.microsoft.com/office/drawing/2014/main" id="{74EB6B00-CCDF-48C3-A264-C5669C7A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84">
            <a:extLst>
              <a:ext uri="{FF2B5EF4-FFF2-40B4-BE49-F238E27FC236}">
                <a16:creationId xmlns:a16="http://schemas.microsoft.com/office/drawing/2014/main" id="{610BD0AC-4815-472A-8B02-2086FBF0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85">
            <a:extLst>
              <a:ext uri="{FF2B5EF4-FFF2-40B4-BE49-F238E27FC236}">
                <a16:creationId xmlns:a16="http://schemas.microsoft.com/office/drawing/2014/main" id="{0B54DD06-4824-42EC-BE1C-9D6C1A99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86">
            <a:extLst>
              <a:ext uri="{FF2B5EF4-FFF2-40B4-BE49-F238E27FC236}">
                <a16:creationId xmlns:a16="http://schemas.microsoft.com/office/drawing/2014/main" id="{D8A33143-0D4C-46EE-81F4-6B6B67E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5" name="Rectangle 87">
            <a:extLst>
              <a:ext uri="{FF2B5EF4-FFF2-40B4-BE49-F238E27FC236}">
                <a16:creationId xmlns:a16="http://schemas.microsoft.com/office/drawing/2014/main" id="{859F6B9E-95A2-47B2-B570-4B68D03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Rectangle 88">
            <a:extLst>
              <a:ext uri="{FF2B5EF4-FFF2-40B4-BE49-F238E27FC236}">
                <a16:creationId xmlns:a16="http://schemas.microsoft.com/office/drawing/2014/main" id="{5144B4C8-9558-4153-8249-E30A4F50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Rectangle 89">
            <a:extLst>
              <a:ext uri="{FF2B5EF4-FFF2-40B4-BE49-F238E27FC236}">
                <a16:creationId xmlns:a16="http://schemas.microsoft.com/office/drawing/2014/main" id="{23A4DF06-B71B-4D66-AB41-BDC0B305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Rectangle 90">
            <a:extLst>
              <a:ext uri="{FF2B5EF4-FFF2-40B4-BE49-F238E27FC236}">
                <a16:creationId xmlns:a16="http://schemas.microsoft.com/office/drawing/2014/main" id="{004813CE-3560-4C0D-A3E1-3E23118F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Rectangle 91">
            <a:extLst>
              <a:ext uri="{FF2B5EF4-FFF2-40B4-BE49-F238E27FC236}">
                <a16:creationId xmlns:a16="http://schemas.microsoft.com/office/drawing/2014/main" id="{7F71D004-3D96-4828-8F69-80A2237E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Rectangle 92">
            <a:extLst>
              <a:ext uri="{FF2B5EF4-FFF2-40B4-BE49-F238E27FC236}">
                <a16:creationId xmlns:a16="http://schemas.microsoft.com/office/drawing/2014/main" id="{64EE1993-98C9-4CED-910D-B8E7A448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Rectangle 93">
            <a:extLst>
              <a:ext uri="{FF2B5EF4-FFF2-40B4-BE49-F238E27FC236}">
                <a16:creationId xmlns:a16="http://schemas.microsoft.com/office/drawing/2014/main" id="{9D531D53-4B28-4BA0-96E3-43D525BB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Rectangle 94">
            <a:extLst>
              <a:ext uri="{FF2B5EF4-FFF2-40B4-BE49-F238E27FC236}">
                <a16:creationId xmlns:a16="http://schemas.microsoft.com/office/drawing/2014/main" id="{9F9322F3-FB4F-48DD-B645-FE59686F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Rectangle 95">
            <a:extLst>
              <a:ext uri="{FF2B5EF4-FFF2-40B4-BE49-F238E27FC236}">
                <a16:creationId xmlns:a16="http://schemas.microsoft.com/office/drawing/2014/main" id="{11D07066-81DD-4062-9B85-6DACD72A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Rectangle 96">
            <a:extLst>
              <a:ext uri="{FF2B5EF4-FFF2-40B4-BE49-F238E27FC236}">
                <a16:creationId xmlns:a16="http://schemas.microsoft.com/office/drawing/2014/main" id="{B8CC1F8D-0405-43C3-A932-E0BDF4C3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Rectangle 97">
            <a:extLst>
              <a:ext uri="{FF2B5EF4-FFF2-40B4-BE49-F238E27FC236}">
                <a16:creationId xmlns:a16="http://schemas.microsoft.com/office/drawing/2014/main" id="{EA96B95A-CE56-4FC5-A78A-2ABFAA310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Rectangle 98">
            <a:extLst>
              <a:ext uri="{FF2B5EF4-FFF2-40B4-BE49-F238E27FC236}">
                <a16:creationId xmlns:a16="http://schemas.microsoft.com/office/drawing/2014/main" id="{CB4BDEC2-FFB7-4713-A05C-B2497D42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99">
            <a:extLst>
              <a:ext uri="{FF2B5EF4-FFF2-40B4-BE49-F238E27FC236}">
                <a16:creationId xmlns:a16="http://schemas.microsoft.com/office/drawing/2014/main" id="{B200E9F9-FCE7-4B61-B1C7-A265D1D1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" name="Rectangle 100">
            <a:extLst>
              <a:ext uri="{FF2B5EF4-FFF2-40B4-BE49-F238E27FC236}">
                <a16:creationId xmlns:a16="http://schemas.microsoft.com/office/drawing/2014/main" id="{207EE3D2-5DA5-448D-8703-E589E823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" name="Rectangle 101">
            <a:extLst>
              <a:ext uri="{FF2B5EF4-FFF2-40B4-BE49-F238E27FC236}">
                <a16:creationId xmlns:a16="http://schemas.microsoft.com/office/drawing/2014/main" id="{851339D2-6101-4E08-B8B0-915F1AFB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" name="Line 102">
            <a:extLst>
              <a:ext uri="{FF2B5EF4-FFF2-40B4-BE49-F238E27FC236}">
                <a16:creationId xmlns:a16="http://schemas.microsoft.com/office/drawing/2014/main" id="{0D95314A-77DD-4D58-9D7A-3E633A88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Line 103">
            <a:extLst>
              <a:ext uri="{FF2B5EF4-FFF2-40B4-BE49-F238E27FC236}">
                <a16:creationId xmlns:a16="http://schemas.microsoft.com/office/drawing/2014/main" id="{D404EAAD-72A5-4E6F-AD37-890A43D37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" name="Oval 104">
            <a:extLst>
              <a:ext uri="{FF2B5EF4-FFF2-40B4-BE49-F238E27FC236}">
                <a16:creationId xmlns:a16="http://schemas.microsoft.com/office/drawing/2014/main" id="{CA022B25-5125-4AB4-BFDB-C025AFF8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Oval 105">
            <a:extLst>
              <a:ext uri="{FF2B5EF4-FFF2-40B4-BE49-F238E27FC236}">
                <a16:creationId xmlns:a16="http://schemas.microsoft.com/office/drawing/2014/main" id="{13430BBD-0B8A-45AC-AFD2-C22DFA43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06">
            <a:extLst>
              <a:ext uri="{FF2B5EF4-FFF2-40B4-BE49-F238E27FC236}">
                <a16:creationId xmlns:a16="http://schemas.microsoft.com/office/drawing/2014/main" id="{7D07CB65-794F-457A-9470-FE7D6FE54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07">
            <a:extLst>
              <a:ext uri="{FF2B5EF4-FFF2-40B4-BE49-F238E27FC236}">
                <a16:creationId xmlns:a16="http://schemas.microsoft.com/office/drawing/2014/main" id="{F805B4B0-E46D-48DF-AB55-86558FE0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08">
            <a:extLst>
              <a:ext uri="{FF2B5EF4-FFF2-40B4-BE49-F238E27FC236}">
                <a16:creationId xmlns:a16="http://schemas.microsoft.com/office/drawing/2014/main" id="{703A02E9-7E28-4F4C-966F-993C7600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09">
            <a:extLst>
              <a:ext uri="{FF2B5EF4-FFF2-40B4-BE49-F238E27FC236}">
                <a16:creationId xmlns:a16="http://schemas.microsoft.com/office/drawing/2014/main" id="{E7615ADE-1A77-4B16-BCB5-8D0E2761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Rectangle 110">
            <a:extLst>
              <a:ext uri="{FF2B5EF4-FFF2-40B4-BE49-F238E27FC236}">
                <a16:creationId xmlns:a16="http://schemas.microsoft.com/office/drawing/2014/main" id="{D9D47F52-81E4-46E6-8665-4B24B204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Oval 111">
            <a:extLst>
              <a:ext uri="{FF2B5EF4-FFF2-40B4-BE49-F238E27FC236}">
                <a16:creationId xmlns:a16="http://schemas.microsoft.com/office/drawing/2014/main" id="{0D6B0A37-0E5E-48FE-9F02-5208E63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Oval 112">
            <a:extLst>
              <a:ext uri="{FF2B5EF4-FFF2-40B4-BE49-F238E27FC236}">
                <a16:creationId xmlns:a16="http://schemas.microsoft.com/office/drawing/2014/main" id="{33416A47-9BED-4B08-9DEC-449942FD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Oval 113">
            <a:extLst>
              <a:ext uri="{FF2B5EF4-FFF2-40B4-BE49-F238E27FC236}">
                <a16:creationId xmlns:a16="http://schemas.microsoft.com/office/drawing/2014/main" id="{9ABE7DC1-4A0C-41C2-A63F-E5D8CE90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Text Box 114">
            <a:extLst>
              <a:ext uri="{FF2B5EF4-FFF2-40B4-BE49-F238E27FC236}">
                <a16:creationId xmlns:a16="http://schemas.microsoft.com/office/drawing/2014/main" id="{AD746CB0-B434-4F2E-877C-FADEDE5E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453" name="Text Box 115">
            <a:extLst>
              <a:ext uri="{FF2B5EF4-FFF2-40B4-BE49-F238E27FC236}">
                <a16:creationId xmlns:a16="http://schemas.microsoft.com/office/drawing/2014/main" id="{3DE0F85C-2EDD-4A4D-B234-B36AC3E7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454" name="Text Box 116">
            <a:extLst>
              <a:ext uri="{FF2B5EF4-FFF2-40B4-BE49-F238E27FC236}">
                <a16:creationId xmlns:a16="http://schemas.microsoft.com/office/drawing/2014/main" id="{77B16D9F-B908-4F8A-8795-C0C9178D9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455" name="Text Box 117">
            <a:extLst>
              <a:ext uri="{FF2B5EF4-FFF2-40B4-BE49-F238E27FC236}">
                <a16:creationId xmlns:a16="http://schemas.microsoft.com/office/drawing/2014/main" id="{C0CE553D-D18D-4F7E-B30C-636F67D9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456" name="Text Box 118">
            <a:extLst>
              <a:ext uri="{FF2B5EF4-FFF2-40B4-BE49-F238E27FC236}">
                <a16:creationId xmlns:a16="http://schemas.microsoft.com/office/drawing/2014/main" id="{88A7DCB3-4D27-4D6D-BBA6-9F29733D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457" name="Text Box 119">
            <a:extLst>
              <a:ext uri="{FF2B5EF4-FFF2-40B4-BE49-F238E27FC236}">
                <a16:creationId xmlns:a16="http://schemas.microsoft.com/office/drawing/2014/main" id="{2CD0BFF2-8881-4850-AFDF-A7192788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458" name="Text Box 120">
            <a:extLst>
              <a:ext uri="{FF2B5EF4-FFF2-40B4-BE49-F238E27FC236}">
                <a16:creationId xmlns:a16="http://schemas.microsoft.com/office/drawing/2014/main" id="{5814A6E9-ED1B-44DA-8591-B2E4B847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459" name="Text Box 121">
            <a:extLst>
              <a:ext uri="{FF2B5EF4-FFF2-40B4-BE49-F238E27FC236}">
                <a16:creationId xmlns:a16="http://schemas.microsoft.com/office/drawing/2014/main" id="{926567B9-A6F9-4CA1-AA90-228E78CBD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460" name="Text Box 122">
            <a:extLst>
              <a:ext uri="{FF2B5EF4-FFF2-40B4-BE49-F238E27FC236}">
                <a16:creationId xmlns:a16="http://schemas.microsoft.com/office/drawing/2014/main" id="{855EF3D6-D7E9-4159-B6B6-D1E9FBA6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461" name="Text Box 123">
            <a:extLst>
              <a:ext uri="{FF2B5EF4-FFF2-40B4-BE49-F238E27FC236}">
                <a16:creationId xmlns:a16="http://schemas.microsoft.com/office/drawing/2014/main" id="{BF847E93-93C9-41F2-AD65-1BC797D5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462" name="Oval 124">
            <a:extLst>
              <a:ext uri="{FF2B5EF4-FFF2-40B4-BE49-F238E27FC236}">
                <a16:creationId xmlns:a16="http://schemas.microsoft.com/office/drawing/2014/main" id="{BB3C7FB0-EF36-45B4-82C4-8001A52A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Oval 125">
            <a:extLst>
              <a:ext uri="{FF2B5EF4-FFF2-40B4-BE49-F238E27FC236}">
                <a16:creationId xmlns:a16="http://schemas.microsoft.com/office/drawing/2014/main" id="{40F188A2-EE8C-4DF9-9B3B-D7244AE36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Oval 126">
            <a:extLst>
              <a:ext uri="{FF2B5EF4-FFF2-40B4-BE49-F238E27FC236}">
                <a16:creationId xmlns:a16="http://schemas.microsoft.com/office/drawing/2014/main" id="{8D74B31A-4956-48C0-86F8-A3C78D9B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Oval 127">
            <a:extLst>
              <a:ext uri="{FF2B5EF4-FFF2-40B4-BE49-F238E27FC236}">
                <a16:creationId xmlns:a16="http://schemas.microsoft.com/office/drawing/2014/main" id="{511EE1CE-19E0-48FC-9220-1838883DD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Oval 128">
            <a:extLst>
              <a:ext uri="{FF2B5EF4-FFF2-40B4-BE49-F238E27FC236}">
                <a16:creationId xmlns:a16="http://schemas.microsoft.com/office/drawing/2014/main" id="{36CFF09E-7807-4C57-8C81-046793AB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78250E14-0900-4684-B515-4D1D8B96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Oval 130">
            <a:extLst>
              <a:ext uri="{FF2B5EF4-FFF2-40B4-BE49-F238E27FC236}">
                <a16:creationId xmlns:a16="http://schemas.microsoft.com/office/drawing/2014/main" id="{8EA47DFE-8CD8-47F0-8FE9-34C8525C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Oval 131">
            <a:extLst>
              <a:ext uri="{FF2B5EF4-FFF2-40B4-BE49-F238E27FC236}">
                <a16:creationId xmlns:a16="http://schemas.microsoft.com/office/drawing/2014/main" id="{B4DB7784-D8E0-4956-A0C2-E6292883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Oval 132">
            <a:extLst>
              <a:ext uri="{FF2B5EF4-FFF2-40B4-BE49-F238E27FC236}">
                <a16:creationId xmlns:a16="http://schemas.microsoft.com/office/drawing/2014/main" id="{87360E15-4489-43B0-8DB4-60B09136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Oval 133">
            <a:extLst>
              <a:ext uri="{FF2B5EF4-FFF2-40B4-BE49-F238E27FC236}">
                <a16:creationId xmlns:a16="http://schemas.microsoft.com/office/drawing/2014/main" id="{9B566BC9-5D8F-4DEC-A716-68D54F9B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Oval 134">
            <a:extLst>
              <a:ext uri="{FF2B5EF4-FFF2-40B4-BE49-F238E27FC236}">
                <a16:creationId xmlns:a16="http://schemas.microsoft.com/office/drawing/2014/main" id="{96079385-1F21-4840-A10C-1FB70FA96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Oval 135">
            <a:extLst>
              <a:ext uri="{FF2B5EF4-FFF2-40B4-BE49-F238E27FC236}">
                <a16:creationId xmlns:a16="http://schemas.microsoft.com/office/drawing/2014/main" id="{68DDC184-FA46-4D38-A29A-6C8C1B56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Oval 136">
            <a:extLst>
              <a:ext uri="{FF2B5EF4-FFF2-40B4-BE49-F238E27FC236}">
                <a16:creationId xmlns:a16="http://schemas.microsoft.com/office/drawing/2014/main" id="{4E24FB69-3881-4B4E-933E-18C2419F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Rectangle 137">
            <a:extLst>
              <a:ext uri="{FF2B5EF4-FFF2-40B4-BE49-F238E27FC236}">
                <a16:creationId xmlns:a16="http://schemas.microsoft.com/office/drawing/2014/main" id="{B2C7E52F-2901-437F-B0C8-1AE9F97F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Rectangle 138">
            <a:extLst>
              <a:ext uri="{FF2B5EF4-FFF2-40B4-BE49-F238E27FC236}">
                <a16:creationId xmlns:a16="http://schemas.microsoft.com/office/drawing/2014/main" id="{84030EC3-2185-4A08-9A4D-61DFFE4F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Rectangle 139">
            <a:extLst>
              <a:ext uri="{FF2B5EF4-FFF2-40B4-BE49-F238E27FC236}">
                <a16:creationId xmlns:a16="http://schemas.microsoft.com/office/drawing/2014/main" id="{DD86EB24-4B42-4513-A090-946C4B9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Rectangle 140">
            <a:extLst>
              <a:ext uri="{FF2B5EF4-FFF2-40B4-BE49-F238E27FC236}">
                <a16:creationId xmlns:a16="http://schemas.microsoft.com/office/drawing/2014/main" id="{84DB4011-50F0-43B0-A2E3-3D3B5034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Rectangle 141">
            <a:extLst>
              <a:ext uri="{FF2B5EF4-FFF2-40B4-BE49-F238E27FC236}">
                <a16:creationId xmlns:a16="http://schemas.microsoft.com/office/drawing/2014/main" id="{D651D166-6388-4A5C-BB05-521CAF3A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Rectangle 142">
            <a:extLst>
              <a:ext uri="{FF2B5EF4-FFF2-40B4-BE49-F238E27FC236}">
                <a16:creationId xmlns:a16="http://schemas.microsoft.com/office/drawing/2014/main" id="{061E30C7-B775-4295-AA1A-6CB0F3AF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Rectangle 143">
            <a:extLst>
              <a:ext uri="{FF2B5EF4-FFF2-40B4-BE49-F238E27FC236}">
                <a16:creationId xmlns:a16="http://schemas.microsoft.com/office/drawing/2014/main" id="{242CBF02-30AB-4C41-A3D3-8F30BDDA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Rectangle 144">
            <a:extLst>
              <a:ext uri="{FF2B5EF4-FFF2-40B4-BE49-F238E27FC236}">
                <a16:creationId xmlns:a16="http://schemas.microsoft.com/office/drawing/2014/main" id="{D7E740C4-946E-4D3B-A83D-358918EC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Rectangle 145">
            <a:extLst>
              <a:ext uri="{FF2B5EF4-FFF2-40B4-BE49-F238E27FC236}">
                <a16:creationId xmlns:a16="http://schemas.microsoft.com/office/drawing/2014/main" id="{01F0A2C4-4363-4A6F-8A9F-3415EDDE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Rectangle 146">
            <a:extLst>
              <a:ext uri="{FF2B5EF4-FFF2-40B4-BE49-F238E27FC236}">
                <a16:creationId xmlns:a16="http://schemas.microsoft.com/office/drawing/2014/main" id="{3AF7A3D8-1F76-47AB-A8EC-F4AD7A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Rectangle 147">
            <a:extLst>
              <a:ext uri="{FF2B5EF4-FFF2-40B4-BE49-F238E27FC236}">
                <a16:creationId xmlns:a16="http://schemas.microsoft.com/office/drawing/2014/main" id="{BF65CF0C-B8F9-4AE8-AC89-9210C7E2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Rectangle 148">
            <a:extLst>
              <a:ext uri="{FF2B5EF4-FFF2-40B4-BE49-F238E27FC236}">
                <a16:creationId xmlns:a16="http://schemas.microsoft.com/office/drawing/2014/main" id="{63D4BBCE-9C08-4207-94A0-5DB698E0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Rectangle 149">
            <a:extLst>
              <a:ext uri="{FF2B5EF4-FFF2-40B4-BE49-F238E27FC236}">
                <a16:creationId xmlns:a16="http://schemas.microsoft.com/office/drawing/2014/main" id="{B3E61620-F9D9-495A-95F6-7A1C715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Rectangle 150">
            <a:extLst>
              <a:ext uri="{FF2B5EF4-FFF2-40B4-BE49-F238E27FC236}">
                <a16:creationId xmlns:a16="http://schemas.microsoft.com/office/drawing/2014/main" id="{A2F24E20-131F-459E-85EC-6A781EED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Rectangle 151">
            <a:extLst>
              <a:ext uri="{FF2B5EF4-FFF2-40B4-BE49-F238E27FC236}">
                <a16:creationId xmlns:a16="http://schemas.microsoft.com/office/drawing/2014/main" id="{9DC6ABFD-391C-4BAA-8D58-1F44DA7A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Rectangle 152">
            <a:extLst>
              <a:ext uri="{FF2B5EF4-FFF2-40B4-BE49-F238E27FC236}">
                <a16:creationId xmlns:a16="http://schemas.microsoft.com/office/drawing/2014/main" id="{4C7AA6CC-1D89-4AEC-ABB1-E896BE4E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Oval 153">
            <a:extLst>
              <a:ext uri="{FF2B5EF4-FFF2-40B4-BE49-F238E27FC236}">
                <a16:creationId xmlns:a16="http://schemas.microsoft.com/office/drawing/2014/main" id="{FB3372F2-DC2A-4397-A3AB-0B0FDECC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Oval 154">
            <a:extLst>
              <a:ext uri="{FF2B5EF4-FFF2-40B4-BE49-F238E27FC236}">
                <a16:creationId xmlns:a16="http://schemas.microsoft.com/office/drawing/2014/main" id="{5F46F4FE-DCEB-4DB4-840B-E97B7BB6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Oval 155">
            <a:extLst>
              <a:ext uri="{FF2B5EF4-FFF2-40B4-BE49-F238E27FC236}">
                <a16:creationId xmlns:a16="http://schemas.microsoft.com/office/drawing/2014/main" id="{2BBFCCED-0985-4A99-97E3-3ABC86AD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Oval 156">
            <a:extLst>
              <a:ext uri="{FF2B5EF4-FFF2-40B4-BE49-F238E27FC236}">
                <a16:creationId xmlns:a16="http://schemas.microsoft.com/office/drawing/2014/main" id="{373E38CB-B57E-4A6F-B08D-D2E180DC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Oval 157">
            <a:extLst>
              <a:ext uri="{FF2B5EF4-FFF2-40B4-BE49-F238E27FC236}">
                <a16:creationId xmlns:a16="http://schemas.microsoft.com/office/drawing/2014/main" id="{17D4BBC0-BBD9-4481-8B7B-651EEBE7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Oval 158">
            <a:extLst>
              <a:ext uri="{FF2B5EF4-FFF2-40B4-BE49-F238E27FC236}">
                <a16:creationId xmlns:a16="http://schemas.microsoft.com/office/drawing/2014/main" id="{BB11573D-E638-406C-95E9-EA6019BD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Oval 159">
            <a:extLst>
              <a:ext uri="{FF2B5EF4-FFF2-40B4-BE49-F238E27FC236}">
                <a16:creationId xmlns:a16="http://schemas.microsoft.com/office/drawing/2014/main" id="{282CED21-EE72-44E5-BD14-5B707812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Oval 160">
            <a:extLst>
              <a:ext uri="{FF2B5EF4-FFF2-40B4-BE49-F238E27FC236}">
                <a16:creationId xmlns:a16="http://schemas.microsoft.com/office/drawing/2014/main" id="{E0049897-23DC-4AB8-ABA3-7B693DA1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Oval 161">
            <a:extLst>
              <a:ext uri="{FF2B5EF4-FFF2-40B4-BE49-F238E27FC236}">
                <a16:creationId xmlns:a16="http://schemas.microsoft.com/office/drawing/2014/main" id="{929C0425-F168-493F-983C-5E29667F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Oval 162">
            <a:extLst>
              <a:ext uri="{FF2B5EF4-FFF2-40B4-BE49-F238E27FC236}">
                <a16:creationId xmlns:a16="http://schemas.microsoft.com/office/drawing/2014/main" id="{C7A7C319-26A4-496B-BF29-B84704F0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Rectangle 163">
            <a:extLst>
              <a:ext uri="{FF2B5EF4-FFF2-40B4-BE49-F238E27FC236}">
                <a16:creationId xmlns:a16="http://schemas.microsoft.com/office/drawing/2014/main" id="{D260A80C-92D5-450B-9CDD-9559CBAA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Rectangle 164">
            <a:extLst>
              <a:ext uri="{FF2B5EF4-FFF2-40B4-BE49-F238E27FC236}">
                <a16:creationId xmlns:a16="http://schemas.microsoft.com/office/drawing/2014/main" id="{50D37F1C-FF34-46CB-BB7A-A7C76374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Rectangle 165">
            <a:extLst>
              <a:ext uri="{FF2B5EF4-FFF2-40B4-BE49-F238E27FC236}">
                <a16:creationId xmlns:a16="http://schemas.microsoft.com/office/drawing/2014/main" id="{3A548934-481C-4B8B-8665-283EDE0E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Rectangle 166">
            <a:extLst>
              <a:ext uri="{FF2B5EF4-FFF2-40B4-BE49-F238E27FC236}">
                <a16:creationId xmlns:a16="http://schemas.microsoft.com/office/drawing/2014/main" id="{FD8D78F4-6D45-4D73-9F96-99FD4878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Rectangle 167">
            <a:extLst>
              <a:ext uri="{FF2B5EF4-FFF2-40B4-BE49-F238E27FC236}">
                <a16:creationId xmlns:a16="http://schemas.microsoft.com/office/drawing/2014/main" id="{D55AB557-8D30-46E9-B06C-425514E0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Oval 168">
            <a:extLst>
              <a:ext uri="{FF2B5EF4-FFF2-40B4-BE49-F238E27FC236}">
                <a16:creationId xmlns:a16="http://schemas.microsoft.com/office/drawing/2014/main" id="{2801C37C-4F04-49E4-8F05-48CCA230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Oval 169">
            <a:extLst>
              <a:ext uri="{FF2B5EF4-FFF2-40B4-BE49-F238E27FC236}">
                <a16:creationId xmlns:a16="http://schemas.microsoft.com/office/drawing/2014/main" id="{B8881A07-6127-4369-88B2-FDB3589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1384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70">
            <a:extLst>
              <a:ext uri="{FF2B5EF4-FFF2-40B4-BE49-F238E27FC236}">
                <a16:creationId xmlns:a16="http://schemas.microsoft.com/office/drawing/2014/main" id="{135AC6FC-905D-42AB-8480-B6A0D7AF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2, the objective function is 173.1</a:t>
            </a:r>
          </a:p>
        </p:txBody>
      </p:sp>
    </p:spTree>
    <p:extLst>
      <p:ext uri="{BB962C8B-B14F-4D97-AF65-F5344CB8AC3E}">
        <p14:creationId xmlns:p14="http://schemas.microsoft.com/office/powerpoint/2010/main" val="2986931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42CFFA-A662-478A-8D50-6E7A0103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A60541-1517-4184-B1DE-C2868374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29451D-26F3-4D4E-8F55-70FD42C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D582A-94CD-4EBB-BACD-09B1DE9E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F086F-D7F2-402D-B425-D286E8750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243C88-AD20-4D0B-A917-96A92727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E61533-8C0B-468E-BC16-ECD49CE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C4B7F6A-B783-4E04-911E-F6F78792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E5DEF02-DA2C-4E52-8DB0-595A14CC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3A1957-73AD-4B7D-BB70-18FE4101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37C156A-C346-4AC3-8A4E-6E8C60D9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706E039-B6C0-41DA-BC2D-18370AB7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84F05BF-BE78-4D1F-9B48-FEF9384A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082D019-3778-4BFF-951E-8DE66E5CF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6C46422-5F13-4CC6-8E28-CAFF88A0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58261C4-CFF2-4011-AD2E-8021C272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6308B15-F4EA-4B13-B2FC-17BA9676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BA995FEC-B617-4726-B23E-4DDA165E0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5D2E9BA3-32D1-400A-9A33-7A575AC0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24B1417-FC9B-4F7D-8893-BFC17E25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A98AFF0-5C2D-45CE-A87E-3ABAB490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D536864-32D6-4873-8BA6-9CA363AF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05FD6B3-4E56-4FFD-95A8-28FCFBBF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E8B2DF33-A19B-43B3-A924-0FFC8FA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B494E4BF-A288-493B-81F6-099E6FD3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179EC9-8594-476E-9001-FB4040B0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6AFB2D1-90CC-4AFB-89C5-32D2DF75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9FF4E49-3B3E-43E4-9443-6D01CDB7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C1ABA57-5880-4758-8FDD-481BC677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C0DB09C-9DA6-4478-AA2A-D242727E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C30EC34-05DC-4014-B103-E5F26CA5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241AF7E-6DDE-4A14-B28C-DD02DB00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A293DA21-E814-4F19-8AAC-133E1ABB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E1ECD7D0-945E-4C42-9180-D2C71D38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DFD694-5C35-426E-8594-29B570E3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63F4EB2-718F-4982-BE46-2300B7B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8E85F4F-B11B-4C58-B2EF-15EAFAD2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CD665AC0-15D2-4E88-959A-1CDBD31E6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63E370F-9B7F-46BB-A1BD-04328818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D38193EC-9383-4FE1-B2BA-DFB9D9BC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13ED56F-EA35-423C-8337-90CCD0F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D73E5617-5603-4D5F-857F-C7FC95F0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4933541C-E24C-4A78-872C-D41734DE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31A36B4C-CAEC-48E2-AF78-21960E92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7CBB882B-1298-4BD6-927F-A2C78D33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DD67FC4-4AA9-47C3-9594-EB1604C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E0238DF-B340-4238-A108-3DEFACAE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587F5ED-B5F3-49FC-9F42-DA0B72BD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BE8A7204-79B7-4BF3-8761-5CD01E75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151F03F8-C5CC-4FA1-A594-D27D93BC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41751B90-3D11-4315-BC29-118D66166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914824B-E12D-441D-8F7E-70B882B7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CBE0ECD6-2F1A-45F7-8184-0BE1CE3E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2F08F3B5-98C7-4404-92F7-B27BFDB1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22914E23-C6E9-4648-B2CF-C93F44A8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EC072A0E-A79F-466A-BEC5-9F6B0822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194DD55B-53AF-4542-BBAE-556C8C4D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3EDA37AC-6C1B-409E-A2C2-AD7035B1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CA356762-FCA8-4E20-856B-D5A3B0B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5CDEEF4C-249A-4022-84C4-624E7349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E502231D-7525-45A9-83EE-A40C87B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AA8AC4EF-B8D9-4197-ADB5-7C70A1B1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4DDFB57-F1FE-4BD3-8744-242706BCF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D3072583-56CB-4543-BCC3-68EC8498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FA88B9E0-6029-44F4-A754-12923D2C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67">
            <a:extLst>
              <a:ext uri="{FF2B5EF4-FFF2-40B4-BE49-F238E27FC236}">
                <a16:creationId xmlns:a16="http://schemas.microsoft.com/office/drawing/2014/main" id="{3BE390FD-FA09-4123-A055-5911F5C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8DB651BA-D4FD-440C-8352-1394302F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236C2B39-2B8D-4114-A80C-E9FF36E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0">
            <a:extLst>
              <a:ext uri="{FF2B5EF4-FFF2-40B4-BE49-F238E27FC236}">
                <a16:creationId xmlns:a16="http://schemas.microsoft.com/office/drawing/2014/main" id="{678D50A1-4E5E-4128-8D8D-750A04B7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1F8B505D-711A-4ED6-AB6D-E2EDA173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E6EF558-56D9-4703-8A68-D5F89A74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7DCD0F96-047B-4478-ADD7-8EDDD7C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4370BF3-7051-420F-B03C-BE4BDDB9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0A79E7D7-825A-490C-89BE-41DE0AA9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15932EC4-5ADA-42F0-AEE7-0C1D354A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25EBD879-9344-4D4B-9B82-B1F4EB5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DA5167C1-E156-48D9-AC2F-18CE6105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EEB188F7-0EAE-4904-A485-EB3369CE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FE2A3255-8CC7-4D0E-87CB-090B4C6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C59DEECD-C08F-4FB5-9149-A87D22E3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9033FDB3-A07E-4241-ADF7-E815DF6A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4F3B1020-4B3C-4D8F-B507-6DD8F9877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82239F0F-0532-4010-A145-E2876873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C901EA5A-26F7-41FF-A471-44BCBF63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5131E69E-7AD3-40AB-987B-9BE4C77D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269C80BC-B40D-4D62-8987-67D93970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CB6BEA5-5C95-41C5-BA96-91D9774A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1A043B68-2613-4CD3-AB1D-A827E365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90">
            <a:extLst>
              <a:ext uri="{FF2B5EF4-FFF2-40B4-BE49-F238E27FC236}">
                <a16:creationId xmlns:a16="http://schemas.microsoft.com/office/drawing/2014/main" id="{1CF28FCC-AD24-46CD-9A31-3862BCF3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BEA2EC03-553A-4722-958E-157B3D87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72C1A0D9-D92B-4C15-BED1-158D857F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F5CA2C8A-9065-43BB-B1C4-3623447C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94">
            <a:extLst>
              <a:ext uri="{FF2B5EF4-FFF2-40B4-BE49-F238E27FC236}">
                <a16:creationId xmlns:a16="http://schemas.microsoft.com/office/drawing/2014/main" id="{B0861AEE-0675-4554-A828-3CF33488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26C3F524-920A-4BA9-B50D-40723C40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A1B16646-EF5D-4147-8C8C-373F2430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F9CAFDC1-E5FD-43E7-BCCA-FFAF267CD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98">
            <a:extLst>
              <a:ext uri="{FF2B5EF4-FFF2-40B4-BE49-F238E27FC236}">
                <a16:creationId xmlns:a16="http://schemas.microsoft.com/office/drawing/2014/main" id="{FDC20BE8-B01C-4570-919E-1736A2A1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99">
            <a:extLst>
              <a:ext uri="{FF2B5EF4-FFF2-40B4-BE49-F238E27FC236}">
                <a16:creationId xmlns:a16="http://schemas.microsoft.com/office/drawing/2014/main" id="{37398D3F-7645-4524-8EEB-9E7FB1A1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0">
            <a:extLst>
              <a:ext uri="{FF2B5EF4-FFF2-40B4-BE49-F238E27FC236}">
                <a16:creationId xmlns:a16="http://schemas.microsoft.com/office/drawing/2014/main" id="{A24912DF-B937-4C5F-9619-9B5EED7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1">
            <a:extLst>
              <a:ext uri="{FF2B5EF4-FFF2-40B4-BE49-F238E27FC236}">
                <a16:creationId xmlns:a16="http://schemas.microsoft.com/office/drawing/2014/main" id="{E0C7553F-4D0A-45D7-8533-E1364EEB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0CB59EC2-4A72-49F3-833F-9918E6B57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7E5A55-A8F0-410E-B623-135DF82D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4">
            <a:extLst>
              <a:ext uri="{FF2B5EF4-FFF2-40B4-BE49-F238E27FC236}">
                <a16:creationId xmlns:a16="http://schemas.microsoft.com/office/drawing/2014/main" id="{BAC0C1D7-70A3-4BB8-9090-E707A8C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05">
            <a:extLst>
              <a:ext uri="{FF2B5EF4-FFF2-40B4-BE49-F238E27FC236}">
                <a16:creationId xmlns:a16="http://schemas.microsoft.com/office/drawing/2014/main" id="{5C04093B-4F50-4218-B2E1-D9072236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06">
            <a:extLst>
              <a:ext uri="{FF2B5EF4-FFF2-40B4-BE49-F238E27FC236}">
                <a16:creationId xmlns:a16="http://schemas.microsoft.com/office/drawing/2014/main" id="{75E4EB7F-5EE8-4CFC-BE55-BE0B8754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7">
            <a:extLst>
              <a:ext uri="{FF2B5EF4-FFF2-40B4-BE49-F238E27FC236}">
                <a16:creationId xmlns:a16="http://schemas.microsoft.com/office/drawing/2014/main" id="{F6E24D7F-8B1D-4FDF-9797-02BF2CB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08">
            <a:extLst>
              <a:ext uri="{FF2B5EF4-FFF2-40B4-BE49-F238E27FC236}">
                <a16:creationId xmlns:a16="http://schemas.microsoft.com/office/drawing/2014/main" id="{E9C434FA-0820-45B1-99B6-86C8A80C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109">
            <a:extLst>
              <a:ext uri="{FF2B5EF4-FFF2-40B4-BE49-F238E27FC236}">
                <a16:creationId xmlns:a16="http://schemas.microsoft.com/office/drawing/2014/main" id="{52D98E0B-3308-47FA-B992-0A058D66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10">
            <a:extLst>
              <a:ext uri="{FF2B5EF4-FFF2-40B4-BE49-F238E27FC236}">
                <a16:creationId xmlns:a16="http://schemas.microsoft.com/office/drawing/2014/main" id="{0F22094B-B151-46B2-A8A9-0F1FCFE2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1">
            <a:extLst>
              <a:ext uri="{FF2B5EF4-FFF2-40B4-BE49-F238E27FC236}">
                <a16:creationId xmlns:a16="http://schemas.microsoft.com/office/drawing/2014/main" id="{4F38A0CF-442C-4FCA-BEC8-4042D45C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2">
            <a:extLst>
              <a:ext uri="{FF2B5EF4-FFF2-40B4-BE49-F238E27FC236}">
                <a16:creationId xmlns:a16="http://schemas.microsoft.com/office/drawing/2014/main" id="{6DE34EB7-DC57-4654-B81E-5256AC154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3">
            <a:extLst>
              <a:ext uri="{FF2B5EF4-FFF2-40B4-BE49-F238E27FC236}">
                <a16:creationId xmlns:a16="http://schemas.microsoft.com/office/drawing/2014/main" id="{7EBC7DE4-BA25-4B62-ACD2-2869FC07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id="{EB651D59-0391-4F07-9D43-7184558F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121" name="Text Box 115">
            <a:extLst>
              <a:ext uri="{FF2B5EF4-FFF2-40B4-BE49-F238E27FC236}">
                <a16:creationId xmlns:a16="http://schemas.microsoft.com/office/drawing/2014/main" id="{CD02087D-0C47-4AFC-A763-0537FC3B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122" name="Text Box 116">
            <a:extLst>
              <a:ext uri="{FF2B5EF4-FFF2-40B4-BE49-F238E27FC236}">
                <a16:creationId xmlns:a16="http://schemas.microsoft.com/office/drawing/2014/main" id="{DBC13A95-8C73-4D92-AA97-AFAC3CA8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123" name="Text Box 117">
            <a:extLst>
              <a:ext uri="{FF2B5EF4-FFF2-40B4-BE49-F238E27FC236}">
                <a16:creationId xmlns:a16="http://schemas.microsoft.com/office/drawing/2014/main" id="{4706479F-80A9-4B16-A9AA-AF1F158F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124" name="Text Box 118">
            <a:extLst>
              <a:ext uri="{FF2B5EF4-FFF2-40B4-BE49-F238E27FC236}">
                <a16:creationId xmlns:a16="http://schemas.microsoft.com/office/drawing/2014/main" id="{45CA335F-5EBA-4604-8718-D44CD442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125" name="Text Box 119">
            <a:extLst>
              <a:ext uri="{FF2B5EF4-FFF2-40B4-BE49-F238E27FC236}">
                <a16:creationId xmlns:a16="http://schemas.microsoft.com/office/drawing/2014/main" id="{1D30B054-F6B7-4C3D-9020-31689294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126" name="Text Box 120">
            <a:extLst>
              <a:ext uri="{FF2B5EF4-FFF2-40B4-BE49-F238E27FC236}">
                <a16:creationId xmlns:a16="http://schemas.microsoft.com/office/drawing/2014/main" id="{EAAB4B5E-549A-411A-919D-6DB207FC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127" name="Text Box 121">
            <a:extLst>
              <a:ext uri="{FF2B5EF4-FFF2-40B4-BE49-F238E27FC236}">
                <a16:creationId xmlns:a16="http://schemas.microsoft.com/office/drawing/2014/main" id="{926B06A7-B074-4B79-81AF-7132D954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128" name="Text Box 122">
            <a:extLst>
              <a:ext uri="{FF2B5EF4-FFF2-40B4-BE49-F238E27FC236}">
                <a16:creationId xmlns:a16="http://schemas.microsoft.com/office/drawing/2014/main" id="{6A6952CE-5813-4F54-9806-37F3C89F1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129" name="Text Box 123">
            <a:extLst>
              <a:ext uri="{FF2B5EF4-FFF2-40B4-BE49-F238E27FC236}">
                <a16:creationId xmlns:a16="http://schemas.microsoft.com/office/drawing/2014/main" id="{2598E9AD-59D2-4213-98CB-20009FE5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130" name="Oval 124">
            <a:extLst>
              <a:ext uri="{FF2B5EF4-FFF2-40B4-BE49-F238E27FC236}">
                <a16:creationId xmlns:a16="http://schemas.microsoft.com/office/drawing/2014/main" id="{3D89220E-73A3-4627-9A52-12DD20B4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9AFD12A4-FA09-4715-847F-2359ED1A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26">
            <a:extLst>
              <a:ext uri="{FF2B5EF4-FFF2-40B4-BE49-F238E27FC236}">
                <a16:creationId xmlns:a16="http://schemas.microsoft.com/office/drawing/2014/main" id="{81D12D16-EB56-4390-9E3A-5D2D0BE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27">
            <a:extLst>
              <a:ext uri="{FF2B5EF4-FFF2-40B4-BE49-F238E27FC236}">
                <a16:creationId xmlns:a16="http://schemas.microsoft.com/office/drawing/2014/main" id="{946FB354-418E-40A4-A4AE-0C77DD39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28">
            <a:extLst>
              <a:ext uri="{FF2B5EF4-FFF2-40B4-BE49-F238E27FC236}">
                <a16:creationId xmlns:a16="http://schemas.microsoft.com/office/drawing/2014/main" id="{01DF9A81-8428-409C-A8E2-E25BA726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29">
            <a:extLst>
              <a:ext uri="{FF2B5EF4-FFF2-40B4-BE49-F238E27FC236}">
                <a16:creationId xmlns:a16="http://schemas.microsoft.com/office/drawing/2014/main" id="{CD1C6565-89ED-4B10-9958-D122DC85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0">
            <a:extLst>
              <a:ext uri="{FF2B5EF4-FFF2-40B4-BE49-F238E27FC236}">
                <a16:creationId xmlns:a16="http://schemas.microsoft.com/office/drawing/2014/main" id="{A0520805-D9BE-4E75-A114-A353169C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1">
            <a:extLst>
              <a:ext uri="{FF2B5EF4-FFF2-40B4-BE49-F238E27FC236}">
                <a16:creationId xmlns:a16="http://schemas.microsoft.com/office/drawing/2014/main" id="{D0071464-9BC4-4B41-B04D-E8F2C549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6DB705E4-1152-4C9E-A6C3-A071D74E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3">
            <a:extLst>
              <a:ext uri="{FF2B5EF4-FFF2-40B4-BE49-F238E27FC236}">
                <a16:creationId xmlns:a16="http://schemas.microsoft.com/office/drawing/2014/main" id="{603E7162-E76D-4A06-806D-0F55FE79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4">
            <a:extLst>
              <a:ext uri="{FF2B5EF4-FFF2-40B4-BE49-F238E27FC236}">
                <a16:creationId xmlns:a16="http://schemas.microsoft.com/office/drawing/2014/main" id="{B81A5C9C-AA91-4719-9D0C-680EA33D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35">
            <a:extLst>
              <a:ext uri="{FF2B5EF4-FFF2-40B4-BE49-F238E27FC236}">
                <a16:creationId xmlns:a16="http://schemas.microsoft.com/office/drawing/2014/main" id="{CC151482-7E05-4440-9B43-A9B2293C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36">
            <a:extLst>
              <a:ext uri="{FF2B5EF4-FFF2-40B4-BE49-F238E27FC236}">
                <a16:creationId xmlns:a16="http://schemas.microsoft.com/office/drawing/2014/main" id="{16DC41A7-847A-4C90-BA73-0278B967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id="{150CF1C8-A6CB-4E2D-A633-B8664075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38">
            <a:extLst>
              <a:ext uri="{FF2B5EF4-FFF2-40B4-BE49-F238E27FC236}">
                <a16:creationId xmlns:a16="http://schemas.microsoft.com/office/drawing/2014/main" id="{E685879B-6CE1-416D-98A5-4DFCDB48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139">
            <a:extLst>
              <a:ext uri="{FF2B5EF4-FFF2-40B4-BE49-F238E27FC236}">
                <a16:creationId xmlns:a16="http://schemas.microsoft.com/office/drawing/2014/main" id="{B2486C32-39D1-4F40-BB69-394FA64A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Rectangle 140">
            <a:extLst>
              <a:ext uri="{FF2B5EF4-FFF2-40B4-BE49-F238E27FC236}">
                <a16:creationId xmlns:a16="http://schemas.microsoft.com/office/drawing/2014/main" id="{8133D77D-B38E-4144-8170-584FBD88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Rectangle 141">
            <a:extLst>
              <a:ext uri="{FF2B5EF4-FFF2-40B4-BE49-F238E27FC236}">
                <a16:creationId xmlns:a16="http://schemas.microsoft.com/office/drawing/2014/main" id="{D52C2490-2C9A-4ECC-9F02-2A457D1A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Rectangle 142">
            <a:extLst>
              <a:ext uri="{FF2B5EF4-FFF2-40B4-BE49-F238E27FC236}">
                <a16:creationId xmlns:a16="http://schemas.microsoft.com/office/drawing/2014/main" id="{9776D532-5EEB-417E-8584-A734AAE1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A775D9B9-1DF6-4F98-8C5A-98B25AD4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Rectangle 144">
            <a:extLst>
              <a:ext uri="{FF2B5EF4-FFF2-40B4-BE49-F238E27FC236}">
                <a16:creationId xmlns:a16="http://schemas.microsoft.com/office/drawing/2014/main" id="{F2354B1A-A781-4F7E-89EA-AA809C54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1AE77FD8-B6D7-4C95-AC5B-93BA5F17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46">
            <a:extLst>
              <a:ext uri="{FF2B5EF4-FFF2-40B4-BE49-F238E27FC236}">
                <a16:creationId xmlns:a16="http://schemas.microsoft.com/office/drawing/2014/main" id="{926E471C-29C5-4EA0-A37E-9C837907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A2B78ECF-8489-404F-868E-8226714B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48">
            <a:extLst>
              <a:ext uri="{FF2B5EF4-FFF2-40B4-BE49-F238E27FC236}">
                <a16:creationId xmlns:a16="http://schemas.microsoft.com/office/drawing/2014/main" id="{DF5B3DE5-7B9C-4A2E-842D-28DE3F5C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149">
            <a:extLst>
              <a:ext uri="{FF2B5EF4-FFF2-40B4-BE49-F238E27FC236}">
                <a16:creationId xmlns:a16="http://schemas.microsoft.com/office/drawing/2014/main" id="{87B51599-37B6-4DD4-8E6C-55798E84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0">
            <a:extLst>
              <a:ext uri="{FF2B5EF4-FFF2-40B4-BE49-F238E27FC236}">
                <a16:creationId xmlns:a16="http://schemas.microsoft.com/office/drawing/2014/main" id="{0FF92F5E-F175-48D4-99B8-BA170706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151">
            <a:extLst>
              <a:ext uri="{FF2B5EF4-FFF2-40B4-BE49-F238E27FC236}">
                <a16:creationId xmlns:a16="http://schemas.microsoft.com/office/drawing/2014/main" id="{CFBE28C0-BE1F-42C7-B56E-323B4DCE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Rectangle 152">
            <a:extLst>
              <a:ext uri="{FF2B5EF4-FFF2-40B4-BE49-F238E27FC236}">
                <a16:creationId xmlns:a16="http://schemas.microsoft.com/office/drawing/2014/main" id="{C70ABD2E-982D-4C2C-81B8-2E6B9A0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3">
            <a:extLst>
              <a:ext uri="{FF2B5EF4-FFF2-40B4-BE49-F238E27FC236}">
                <a16:creationId xmlns:a16="http://schemas.microsoft.com/office/drawing/2014/main" id="{A2908B8A-A8F9-4B86-846C-4AE60D28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4">
            <a:extLst>
              <a:ext uri="{FF2B5EF4-FFF2-40B4-BE49-F238E27FC236}">
                <a16:creationId xmlns:a16="http://schemas.microsoft.com/office/drawing/2014/main" id="{CE6E0FC2-435F-4F92-8D07-C9A26447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55">
            <a:extLst>
              <a:ext uri="{FF2B5EF4-FFF2-40B4-BE49-F238E27FC236}">
                <a16:creationId xmlns:a16="http://schemas.microsoft.com/office/drawing/2014/main" id="{BA4082F1-FEFB-4DB7-A0B6-2E5B2204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56">
            <a:extLst>
              <a:ext uri="{FF2B5EF4-FFF2-40B4-BE49-F238E27FC236}">
                <a16:creationId xmlns:a16="http://schemas.microsoft.com/office/drawing/2014/main" id="{34CABA55-9CC3-4609-A1BF-89E6B768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57">
            <a:extLst>
              <a:ext uri="{FF2B5EF4-FFF2-40B4-BE49-F238E27FC236}">
                <a16:creationId xmlns:a16="http://schemas.microsoft.com/office/drawing/2014/main" id="{F56787C4-607E-48BD-9D2F-7BBF6E046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58">
            <a:extLst>
              <a:ext uri="{FF2B5EF4-FFF2-40B4-BE49-F238E27FC236}">
                <a16:creationId xmlns:a16="http://schemas.microsoft.com/office/drawing/2014/main" id="{EFF15B5C-2853-4197-A02A-E5EF5899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59">
            <a:extLst>
              <a:ext uri="{FF2B5EF4-FFF2-40B4-BE49-F238E27FC236}">
                <a16:creationId xmlns:a16="http://schemas.microsoft.com/office/drawing/2014/main" id="{4B8CE37E-7DBC-4321-9315-42C6E268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0">
            <a:extLst>
              <a:ext uri="{FF2B5EF4-FFF2-40B4-BE49-F238E27FC236}">
                <a16:creationId xmlns:a16="http://schemas.microsoft.com/office/drawing/2014/main" id="{FD841AA4-9A56-4C07-9BD7-2AABA97FC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1">
            <a:extLst>
              <a:ext uri="{FF2B5EF4-FFF2-40B4-BE49-F238E27FC236}">
                <a16:creationId xmlns:a16="http://schemas.microsoft.com/office/drawing/2014/main" id="{AF0C35AC-7C66-45BE-BD5F-617F5271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162">
            <a:extLst>
              <a:ext uri="{FF2B5EF4-FFF2-40B4-BE49-F238E27FC236}">
                <a16:creationId xmlns:a16="http://schemas.microsoft.com/office/drawing/2014/main" id="{E65705A7-8A57-44F8-ACC1-C9E12A88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Rectangle 163">
            <a:extLst>
              <a:ext uri="{FF2B5EF4-FFF2-40B4-BE49-F238E27FC236}">
                <a16:creationId xmlns:a16="http://schemas.microsoft.com/office/drawing/2014/main" id="{14283231-0834-497F-B58A-C27886ED1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4">
            <a:extLst>
              <a:ext uri="{FF2B5EF4-FFF2-40B4-BE49-F238E27FC236}">
                <a16:creationId xmlns:a16="http://schemas.microsoft.com/office/drawing/2014/main" id="{89DE5144-0825-4390-A3DB-39A8BEA0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165">
            <a:extLst>
              <a:ext uri="{FF2B5EF4-FFF2-40B4-BE49-F238E27FC236}">
                <a16:creationId xmlns:a16="http://schemas.microsoft.com/office/drawing/2014/main" id="{B1D099D1-0840-4933-98BF-9B4B416C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542B28B3-BCCA-4736-8D3A-78F79BF9E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FFCB110C-F995-4835-9931-69C1557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168">
            <a:extLst>
              <a:ext uri="{FF2B5EF4-FFF2-40B4-BE49-F238E27FC236}">
                <a16:creationId xmlns:a16="http://schemas.microsoft.com/office/drawing/2014/main" id="{AEE2A735-EAF8-40D4-9EE8-99B7836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Oval 169">
            <a:extLst>
              <a:ext uri="{FF2B5EF4-FFF2-40B4-BE49-F238E27FC236}">
                <a16:creationId xmlns:a16="http://schemas.microsoft.com/office/drawing/2014/main" id="{4D776678-1AF9-425E-973E-B7DE62287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34010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170">
            <a:extLst>
              <a:ext uri="{FF2B5EF4-FFF2-40B4-BE49-F238E27FC236}">
                <a16:creationId xmlns:a16="http://schemas.microsoft.com/office/drawing/2014/main" id="{F761B1A0-E8D6-4A4D-8C6C-D732C48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29559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069F6C8-27F1-41F8-9C72-559C00F0D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 When 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357395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0736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b="1" dirty="0">
                <a:solidFill>
                  <a:srgbClr val="E46102"/>
                </a:solidFill>
              </a:rPr>
              <a:t>Right number of K</a:t>
            </a:r>
            <a:endParaRPr sz="28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BCB5FCC9-C478-428D-996F-BF8ABBFE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05" y="1109526"/>
            <a:ext cx="11411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We can plot the objective function values for k equals 1 to 6…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2000" dirty="0"/>
              <a:t>The abrupt change at k = 2, is highly suggestive of two clusters in the data. This technique for determining the number of clusters is known as “knee finding” or “elbow finding”.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247F6-BECE-4216-B3C6-34C571DA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25" y="2513013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F0C84B-01C0-46FE-9FF3-AD93DF0A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A7BB4CE0-CFD6-4CCC-A3A3-19CD470D2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3403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F8EB688-07E3-4D65-999C-CC4A24CBA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482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A6A6392-91A7-4630-A777-BBA4DC3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748213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CCBF4503-E48E-4546-8D15-0021C3EE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457701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B99218D-CCB2-4860-B76E-76EB1B3B5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16718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5A56E04-7516-4598-B791-3EC2AD75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875088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2776DB5-03CA-4263-80A1-400C05A5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584576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E87ACCE-947E-47E2-8E4E-38319879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28453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345AD1E-960C-4110-AE45-20334612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99561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99B66696-D1D4-42CE-A4F6-A25DE981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7551EBA-BC77-44AD-895E-230FF4B3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0FC4C599-7110-4B3E-A78E-49C7DDD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B85EBFB-A7FB-4963-9FBE-D80DE9BDA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63086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5BCB986A-D240-40F4-9E24-22BE4B7B6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3403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FC57F24-3B86-42AF-BF27-BB640DDB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0482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E4C46D9F-191E-4528-BAA7-3F26EB2F6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748213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C507170E-2A17-4D86-AC93-13750E3F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457701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39EC9196-05E9-4EF0-AD61-63AD83A24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16718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9B86DE34-E52B-46F9-B2D6-BC4555F5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875088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D333937-9B4B-4115-A0A6-21FA99046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584576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62907E7A-CAB2-4B59-A0AC-6184A8138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28453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215BAE3C-44F0-4994-A33A-AB6550244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99561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DC4A2823-F18D-4FD7-8309-389308FDC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70510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69175BBA-ED24-43D9-A7C1-E2661F8B0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63086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4B0C2780-1A5E-47C7-9937-DAD8D178A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EC8A22B9-5C43-4D3D-8E1A-123E59C30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7563" y="5630863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60F40D5-9422-438C-B341-8ED022E9C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7024BB2-359A-44DA-A344-578810D0F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943532A-ED7D-43FB-BD03-B7BE8CA10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3EDE4921-FCB1-4DF9-B670-B53D39CF5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625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543B012-2582-4A32-B124-10903D92B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41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4371DCB-7BA0-447C-A212-7B9B5AB32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076576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B28E9E1-306E-4DA7-8FA3-9A8FB9A3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5119688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0A05EFB2-E3C6-4CF1-B59D-3783E6A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0" y="5238751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58E2A06D-E12A-44FC-A9A0-524DD62BD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2463" y="5284788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B34783F-5A8B-46B7-866E-0B325D43E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5302251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32D84D3-AAD5-4DE6-B8BC-7BC53F3F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57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0.00E+00</a:t>
            </a:r>
            <a:endParaRPr lang="en-US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2C9AD455-6AD6-497C-9FA4-0776245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73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1.00E+02</a:t>
            </a:r>
            <a:endParaRPr lang="en-US" alt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8FEF30A-9770-4795-8366-96422CC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9752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2.00E+02</a:t>
            </a:r>
            <a:endParaRPr lang="en-US" alt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D591AC4A-794B-4448-B4AA-D78270560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6751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3.00E+02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7AB015FF-568B-4FE0-9E52-9A18B801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8467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4.00E+02</a:t>
            </a:r>
            <a:endParaRPr lang="en-US" alt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D54DEDBC-F8D1-4BE9-87CA-0EFC91140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0941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5.00E+02</a:t>
            </a:r>
            <a:endParaRPr lang="en-US" alt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6E9AE73-13B7-43FD-A49D-3DECB4D4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802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6.00E+02</a:t>
            </a:r>
            <a:endParaRPr lang="en-US" alt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08DD7B4-6CBC-425D-BF81-C2C4CA73C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5131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7.00E+02</a:t>
            </a:r>
            <a:endParaRPr lang="en-US" alt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4CE3DBC2-9580-448A-A1C9-A5248326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13101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8.00E+02</a:t>
            </a:r>
            <a:endParaRPr lang="en-US" alt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31FB395-3C15-4B7E-9001-21849878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9225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9.00E+02</a:t>
            </a:r>
            <a:endParaRPr lang="en-US" alt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ACB2FA8A-058C-4817-9988-F042E6E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6304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1.00E+03</a:t>
            </a:r>
            <a:endParaRPr lang="en-US" alt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A97691ED-5D42-4177-B527-5458B5BF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B6DFA97-E2D9-45D2-88C6-3CB1A86F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6E304775-313D-4933-8FEB-023AA293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1345B808-8DAA-4E1B-B001-4D5BAF83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B41F8461-1942-462F-A2CD-54AC4428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CAD444E6-AA02-4439-A210-B3997CC6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FCCCE17-7909-44E5-8999-7960F414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20" y="6346864"/>
            <a:ext cx="8731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the results are not always as clear cut as in this toy example</a:t>
            </a:r>
          </a:p>
        </p:txBody>
      </p:sp>
      <p:sp>
        <p:nvSpPr>
          <p:cNvPr id="64" name="Text Box 59">
            <a:extLst>
              <a:ext uri="{FF2B5EF4-FFF2-40B4-BE49-F238E27FC236}">
                <a16:creationId xmlns:a16="http://schemas.microsoft.com/office/drawing/2014/main" id="{30A6D94C-15B8-4825-8646-03AE07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565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k</a:t>
            </a:r>
          </a:p>
        </p:txBody>
      </p:sp>
      <p:sp>
        <p:nvSpPr>
          <p:cNvPr id="65" name="Text Box 60">
            <a:extLst>
              <a:ext uri="{FF2B5EF4-FFF2-40B4-BE49-F238E27FC236}">
                <a16:creationId xmlns:a16="http://schemas.microsoft.com/office/drawing/2014/main" id="{F49CD909-C6E2-4408-AE07-2E632F5FF4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32694" y="3952082"/>
            <a:ext cx="25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7182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818773" y="26908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Other Topics for Discussion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3200" dirty="0">
                <a:solidFill>
                  <a:srgbClr val="E46102"/>
                </a:solidFill>
              </a:rPr>
              <a:t>Plagiarism</a:t>
            </a:r>
            <a:br>
              <a:rPr lang="en-US" sz="3200" dirty="0">
                <a:solidFill>
                  <a:srgbClr val="E46102"/>
                </a:solidFill>
              </a:rPr>
            </a:br>
            <a:r>
              <a:rPr lang="en-US" sz="3200" dirty="0">
                <a:solidFill>
                  <a:srgbClr val="E46102"/>
                </a:solidFill>
              </a:rPr>
              <a:t>Project teams</a:t>
            </a:r>
            <a:endParaRPr sz="4000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42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on </a:t>
            </a:r>
            <a:r>
              <a:rPr lang="en-US" dirty="0" err="1"/>
              <a:t>towardsdatascience</a:t>
            </a:r>
            <a:r>
              <a:rPr lang="en-US" dirty="0"/>
              <a:t>, David Sontag (who in turn had slides adapted from Luke </a:t>
            </a:r>
            <a:r>
              <a:rPr lang="en-US" dirty="0" err="1"/>
              <a:t>Zettlemoyer</a:t>
            </a:r>
            <a:r>
              <a:rPr lang="en-US" dirty="0"/>
              <a:t>, </a:t>
            </a:r>
            <a:r>
              <a:rPr lang="en-US" dirty="0" err="1"/>
              <a:t>Vibhav</a:t>
            </a:r>
            <a:r>
              <a:rPr lang="en-US" dirty="0"/>
              <a:t> </a:t>
            </a:r>
            <a:r>
              <a:rPr lang="en-US" dirty="0" err="1"/>
              <a:t>Gogate</a:t>
            </a:r>
            <a:r>
              <a:rPr lang="en-US" dirty="0"/>
              <a:t>, Carlos </a:t>
            </a:r>
            <a:r>
              <a:rPr lang="en-US" dirty="0" err="1"/>
              <a:t>Guestrin</a:t>
            </a:r>
            <a:r>
              <a:rPr lang="en-US" dirty="0"/>
              <a:t>, Andrew Moore, Dan Klein). Some material is from Hands-On machine learning ed. 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Open Floor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50709" b="3959"/>
          <a:stretch/>
        </p:blipFill>
        <p:spPr bwMode="auto">
          <a:xfrm>
            <a:off x="249811" y="2215299"/>
            <a:ext cx="5759778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2462" b="3959"/>
          <a:stretch/>
        </p:blipFill>
        <p:spPr bwMode="auto">
          <a:xfrm>
            <a:off x="249810" y="2215299"/>
            <a:ext cx="1164210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upervised vs. Unsupervised Learning">
            <a:extLst>
              <a:ext uri="{FF2B5EF4-FFF2-40B4-BE49-F238E27FC236}">
                <a16:creationId xmlns:a16="http://schemas.microsoft.com/office/drawing/2014/main" id="{39B9A10F-7433-4501-B8C4-83FA518EC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sort observations into clusters (groups)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within a cluster are 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in different clusters are dissimilar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of Clustering</a:t>
            </a:r>
          </a:p>
          <a:p>
            <a:r>
              <a:rPr lang="en-US" dirty="0"/>
              <a:t> Study the intrinsic (and commonly hidden) </a:t>
            </a:r>
          </a:p>
          <a:p>
            <a:r>
              <a:rPr lang="en-US" dirty="0"/>
              <a:t> structure of the data</a:t>
            </a:r>
          </a:p>
          <a:p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– Movies and their reviews. No labels (y).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movies based on reviews. EASY!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986" name="Picture 2" descr="https://miro.medium.com/max/700/1*UrTFgcUrxq5C-wOUFvxCkQ.png">
            <a:extLst>
              <a:ext uri="{FF2B5EF4-FFF2-40B4-BE49-F238E27FC236}">
                <a16:creationId xmlns:a16="http://schemas.microsoft.com/office/drawing/2014/main" id="{B23CB67B-52D6-4DA1-BC72-4B7C4A12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2" y="3718972"/>
            <a:ext cx="6667500" cy="2266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0387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12962</TotalTime>
  <Words>2587</Words>
  <Application>Microsoft Macintosh PowerPoint</Application>
  <PresentationFormat>Widescreen</PresentationFormat>
  <Paragraphs>509</Paragraphs>
  <Slides>55</Slides>
  <Notes>53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MS Gothic</vt:lpstr>
      <vt:lpstr>Arial</vt:lpstr>
      <vt:lpstr>Calibri</vt:lpstr>
      <vt:lpstr>Courier New</vt:lpstr>
      <vt:lpstr>Georgia</vt:lpstr>
      <vt:lpstr>Helvetica</vt:lpstr>
      <vt:lpstr>Monotype Sorts</vt:lpstr>
      <vt:lpstr>System Font Regular</vt:lpstr>
      <vt:lpstr>Times New Roman</vt:lpstr>
      <vt:lpstr>Wingdings</vt:lpstr>
      <vt:lpstr>RIT</vt:lpstr>
      <vt:lpstr>Equation</vt:lpstr>
      <vt:lpstr>PowerPoint Presentation</vt:lpstr>
      <vt:lpstr>Lecture Agenda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Analysis - Example</vt:lpstr>
      <vt:lpstr>Clustering Analysis – Example Not so easy</vt:lpstr>
      <vt:lpstr>Clustering Analysis - Example</vt:lpstr>
      <vt:lpstr>Clustering Analysis - Example</vt:lpstr>
      <vt:lpstr>Defining Similarity</vt:lpstr>
      <vt:lpstr>Defining Distance Metrics</vt:lpstr>
      <vt:lpstr>Measuring Similarity – generic technique</vt:lpstr>
      <vt:lpstr>Edit Distance, example</vt:lpstr>
      <vt:lpstr>Edit Distance, example</vt:lpstr>
      <vt:lpstr>Properties of Distance Measure</vt:lpstr>
      <vt:lpstr>Applications of Clustering</vt:lpstr>
      <vt:lpstr>Applications of Clustering</vt:lpstr>
      <vt:lpstr>Clustering Algorithms</vt:lpstr>
      <vt:lpstr>Clustering Algorithms</vt:lpstr>
      <vt:lpstr>K-Means 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Properties of K-Means</vt:lpstr>
      <vt:lpstr>The K-Medoids Clustering Method</vt:lpstr>
      <vt:lpstr>The K-Medoids Clustering Method</vt:lpstr>
      <vt:lpstr>EM Algorithm</vt:lpstr>
      <vt:lpstr>EM Algorithm</vt:lpstr>
      <vt:lpstr>EM Algorithm</vt:lpstr>
      <vt:lpstr>What happens when data is streaming…</vt:lpstr>
      <vt:lpstr>Nearest Neighbor Clustering Not to be confused with Nearest Neighbor Classification</vt:lpstr>
      <vt:lpstr>Nearest Neighbor Clustering</vt:lpstr>
      <vt:lpstr>Nearest Neighbor Clustering</vt:lpstr>
      <vt:lpstr>Nearest Neighbor Clustering</vt:lpstr>
      <vt:lpstr>Partial Clustering Algorithms</vt:lpstr>
      <vt:lpstr>Partial Clustering Algorithms</vt:lpstr>
      <vt:lpstr>Partial Clustering Algorithms</vt:lpstr>
      <vt:lpstr>How can we tell the right number of clusters?</vt:lpstr>
      <vt:lpstr>How can we tell the right number of clusters?</vt:lpstr>
      <vt:lpstr>Right number of K</vt:lpstr>
      <vt:lpstr>Objective Function</vt:lpstr>
      <vt:lpstr>Right number of K</vt:lpstr>
      <vt:lpstr>Right number of K</vt:lpstr>
      <vt:lpstr>Right number of K</vt:lpstr>
      <vt:lpstr>Right number of K</vt:lpstr>
      <vt:lpstr>Other Topics for Discussion Plagiarism Project teams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1531</cp:revision>
  <cp:lastPrinted>2018-04-25T02:50:23Z</cp:lastPrinted>
  <dcterms:created xsi:type="dcterms:W3CDTF">2021-08-24T04:52:52Z</dcterms:created>
  <dcterms:modified xsi:type="dcterms:W3CDTF">2022-09-27T19:21:51Z</dcterms:modified>
</cp:coreProperties>
</file>